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9" r:id="rId2"/>
  </p:sldMasterIdLst>
  <p:notesMasterIdLst>
    <p:notesMasterId r:id="rId105"/>
  </p:notesMasterIdLst>
  <p:handoutMasterIdLst>
    <p:handoutMasterId r:id="rId106"/>
  </p:handoutMasterIdLst>
  <p:sldIdLst>
    <p:sldId id="376" r:id="rId3"/>
    <p:sldId id="260" r:id="rId4"/>
    <p:sldId id="274" r:id="rId5"/>
    <p:sldId id="290" r:id="rId6"/>
    <p:sldId id="266" r:id="rId7"/>
    <p:sldId id="352" r:id="rId8"/>
    <p:sldId id="353" r:id="rId9"/>
    <p:sldId id="354" r:id="rId10"/>
    <p:sldId id="356" r:id="rId11"/>
    <p:sldId id="357" r:id="rId12"/>
    <p:sldId id="355" r:id="rId13"/>
    <p:sldId id="358" r:id="rId14"/>
    <p:sldId id="359" r:id="rId15"/>
    <p:sldId id="361" r:id="rId16"/>
    <p:sldId id="360" r:id="rId17"/>
    <p:sldId id="367" r:id="rId18"/>
    <p:sldId id="362" r:id="rId19"/>
    <p:sldId id="363" r:id="rId20"/>
    <p:sldId id="364" r:id="rId21"/>
    <p:sldId id="365" r:id="rId22"/>
    <p:sldId id="366" r:id="rId23"/>
    <p:sldId id="368" r:id="rId24"/>
    <p:sldId id="374" r:id="rId25"/>
    <p:sldId id="375" r:id="rId26"/>
    <p:sldId id="373" r:id="rId27"/>
    <p:sldId id="369" r:id="rId28"/>
    <p:sldId id="370" r:id="rId29"/>
    <p:sldId id="371" r:id="rId30"/>
    <p:sldId id="372" r:id="rId31"/>
    <p:sldId id="347" r:id="rId32"/>
    <p:sldId id="348" r:id="rId33"/>
    <p:sldId id="349" r:id="rId34"/>
    <p:sldId id="350" r:id="rId35"/>
    <p:sldId id="351" r:id="rId36"/>
    <p:sldId id="279" r:id="rId37"/>
    <p:sldId id="291" r:id="rId38"/>
    <p:sldId id="285" r:id="rId39"/>
    <p:sldId id="281" r:id="rId40"/>
    <p:sldId id="282" r:id="rId41"/>
    <p:sldId id="283" r:id="rId42"/>
    <p:sldId id="284" r:id="rId43"/>
    <p:sldId id="292" r:id="rId44"/>
    <p:sldId id="286" r:id="rId45"/>
    <p:sldId id="287" r:id="rId46"/>
    <p:sldId id="288" r:id="rId47"/>
    <p:sldId id="334" r:id="rId48"/>
    <p:sldId id="289" r:id="rId49"/>
    <p:sldId id="293" r:id="rId50"/>
    <p:sldId id="294" r:id="rId51"/>
    <p:sldId id="295" r:id="rId52"/>
    <p:sldId id="296" r:id="rId53"/>
    <p:sldId id="297" r:id="rId54"/>
    <p:sldId id="302" r:id="rId55"/>
    <p:sldId id="301" r:id="rId56"/>
    <p:sldId id="298" r:id="rId57"/>
    <p:sldId id="299" r:id="rId58"/>
    <p:sldId id="300" r:id="rId59"/>
    <p:sldId id="314" r:id="rId60"/>
    <p:sldId id="315" r:id="rId61"/>
    <p:sldId id="316" r:id="rId62"/>
    <p:sldId id="304" r:id="rId63"/>
    <p:sldId id="307" r:id="rId64"/>
    <p:sldId id="303" r:id="rId65"/>
    <p:sldId id="306" r:id="rId66"/>
    <p:sldId id="305" r:id="rId67"/>
    <p:sldId id="308" r:id="rId68"/>
    <p:sldId id="309" r:id="rId69"/>
    <p:sldId id="333" r:id="rId70"/>
    <p:sldId id="345" r:id="rId71"/>
    <p:sldId id="346" r:id="rId72"/>
    <p:sldId id="317" r:id="rId73"/>
    <p:sldId id="310" r:id="rId74"/>
    <p:sldId id="311" r:id="rId75"/>
    <p:sldId id="312" r:id="rId76"/>
    <p:sldId id="335" r:id="rId77"/>
    <p:sldId id="313" r:id="rId78"/>
    <p:sldId id="318" r:id="rId79"/>
    <p:sldId id="319" r:id="rId80"/>
    <p:sldId id="322" r:id="rId81"/>
    <p:sldId id="320" r:id="rId82"/>
    <p:sldId id="336" r:id="rId83"/>
    <p:sldId id="337" r:id="rId84"/>
    <p:sldId id="338" r:id="rId85"/>
    <p:sldId id="339" r:id="rId86"/>
    <p:sldId id="321" r:id="rId87"/>
    <p:sldId id="326" r:id="rId88"/>
    <p:sldId id="323" r:id="rId89"/>
    <p:sldId id="324" r:id="rId90"/>
    <p:sldId id="325" r:id="rId91"/>
    <p:sldId id="332" r:id="rId92"/>
    <p:sldId id="327" r:id="rId93"/>
    <p:sldId id="328" r:id="rId94"/>
    <p:sldId id="329" r:id="rId95"/>
    <p:sldId id="330" r:id="rId96"/>
    <p:sldId id="342" r:id="rId97"/>
    <p:sldId id="331" r:id="rId98"/>
    <p:sldId id="344" r:id="rId99"/>
    <p:sldId id="340" r:id="rId100"/>
    <p:sldId id="343" r:id="rId101"/>
    <p:sldId id="341" r:id="rId102"/>
    <p:sldId id="278" r:id="rId103"/>
    <p:sldId id="272" r:id="rId10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73702" autoAdjust="0"/>
  </p:normalViewPr>
  <p:slideViewPr>
    <p:cSldViewPr snapToGrid="0" showGuides="1">
      <p:cViewPr varScale="1">
        <p:scale>
          <a:sx n="85" d="100"/>
          <a:sy n="85" d="100"/>
        </p:scale>
        <p:origin x="1536"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808"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presProps" Target="presProps.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handoutMaster" Target="handoutMasters/handout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theme" Target="theme/theme1.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icrosoft YaHei UI" panose="020B0503020204020204" pitchFamily="34" charset="-122"/>
              <a:ea typeface="Microsoft YaHei UI" panose="020B0503020204020204" pitchFamily="34" charset="-122"/>
              <a:cs typeface="+mn-cs"/>
            </a:defRPr>
          </a:pPr>
          <a:endParaRPr lang="zh-CN"/>
        </a:p>
      </c:txPr>
    </c:title>
    <c:autoTitleDeleted val="0"/>
    <c:plotArea>
      <c:layout>
        <c:manualLayout>
          <c:layoutTarget val="inner"/>
          <c:xMode val="edge"/>
          <c:yMode val="edge"/>
          <c:x val="0.17582217340781675"/>
          <c:y val="0.14124424923075091"/>
          <c:w val="0.6367991359000934"/>
          <c:h val="0.66640098559108685"/>
        </c:manualLayout>
      </c:layout>
      <c:pieChart>
        <c:varyColors val="1"/>
        <c:ser>
          <c:idx val="0"/>
          <c:order val="0"/>
          <c:tx>
            <c:strRef>
              <c:f>Sheet1!$B$1</c:f>
              <c:strCache>
                <c:ptCount val="1"/>
                <c:pt idx="0">
                  <c:v>成绩百分比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E78-4999-B886-BFA098B472F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E78-4999-B886-BFA098B472F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E78-4999-B886-BFA098B472F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E78-4999-B886-BFA098B472F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pPr>
                <a:endParaRPr lang="zh-CN"/>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周作业</c:v>
                </c:pt>
                <c:pt idx="1">
                  <c:v>项目</c:v>
                </c:pt>
                <c:pt idx="2">
                  <c:v>测验</c:v>
                </c:pt>
                <c:pt idx="3">
                  <c:v>期末考试</c:v>
                </c:pt>
              </c:strCache>
            </c:strRef>
          </c:cat>
          <c:val>
            <c:numRef>
              <c:f>Sheet1!$B$2:$B$5</c:f>
              <c:numCache>
                <c:formatCode>General</c:formatCode>
                <c:ptCount val="4"/>
                <c:pt idx="0">
                  <c:v>10</c:v>
                </c:pt>
                <c:pt idx="1">
                  <c:v>30</c:v>
                </c:pt>
                <c:pt idx="2">
                  <c:v>20</c:v>
                </c:pt>
                <c:pt idx="3">
                  <c:v>40</c:v>
                </c:pt>
              </c:numCache>
            </c:numRef>
          </c:val>
          <c:extLst>
            <c:ext xmlns:c16="http://schemas.microsoft.com/office/drawing/2014/chart" uri="{C3380CC4-5D6E-409C-BE32-E72D297353CC}">
              <c16:uniqueId val="{00000008-6E78-4999-B886-BFA098B472F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icrosoft YaHei UI" panose="020B0503020204020204" pitchFamily="34" charset="-122"/>
              <a:ea typeface="Microsoft YaHei UI" panose="020B0503020204020204" pitchFamily="34" charset="-122"/>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hyperlink" Target="https://blog.csdn.net/cielmiao/article/details/82799662" TargetMode="External"/><Relationship Id="rId2" Type="http://schemas.openxmlformats.org/officeDocument/2006/relationships/hyperlink" Target="https://developers.weixin.qq.com/miniprogram/dev/devtools/download.html" TargetMode="External"/><Relationship Id="rId1" Type="http://schemas.openxmlformats.org/officeDocument/2006/relationships/hyperlink" Target="https://developers.weixin.qq.com/miniprogram/dev/framework/"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developers.weixin.qq.com/miniprogram/dev/devtools/download.html" TargetMode="External"/><Relationship Id="rId2" Type="http://schemas.openxmlformats.org/officeDocument/2006/relationships/hyperlink" Target="https://blog.csdn.net/cielmiao/article/details/82799662" TargetMode="External"/><Relationship Id="rId1" Type="http://schemas.openxmlformats.org/officeDocument/2006/relationships/hyperlink" Target="https://developers.weixin.qq.com/miniprogram/dev/framewor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97643-8125-4F1C-A372-ECF3E023D39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p>
      </dgm:t>
    </dgm:pt>
    <dgm:pt modelId="{75F46C7D-8C5B-44B8-885B-72B553DFBDED}">
      <dgm:prSet phldrT="[文本]"/>
      <dgm:spPr/>
      <dgm:t>
        <a:bodyPr/>
        <a:lstStyle/>
        <a:p>
          <a:r>
            <a:rPr lang="zh-CN" dirty="0">
              <a:latin typeface="Microsoft YaHei UI" panose="020B0503020204020204" pitchFamily="34" charset="-122"/>
              <a:ea typeface="Microsoft YaHei UI" panose="020B0503020204020204" pitchFamily="34" charset="-122"/>
            </a:rPr>
            <a:t>阅读</a:t>
          </a:r>
        </a:p>
      </dgm:t>
    </dgm:pt>
    <dgm:pt modelId="{CDD8B25A-7C01-4D26-B85F-59F94B555813}" type="parTrans" cxnId="{A5C46D86-E622-4CD3-AD5D-56F2787D9492}">
      <dgm:prSet/>
      <dgm:spPr/>
      <dgm:t>
        <a:bodyPr/>
        <a:lstStyle/>
        <a:p>
          <a:endParaRPr lang="zh-CN">
            <a:latin typeface="Microsoft YaHei UI" panose="020B0503020204020204" pitchFamily="34" charset="-122"/>
            <a:ea typeface="Microsoft YaHei UI" panose="020B0503020204020204" pitchFamily="34" charset="-122"/>
          </a:endParaRPr>
        </a:p>
      </dgm:t>
    </dgm:pt>
    <dgm:pt modelId="{845FF6B3-6688-4FCD-971F-F6007A755750}" type="sibTrans" cxnId="{A5C46D86-E622-4CD3-AD5D-56F2787D9492}">
      <dgm:prSet/>
      <dgm:spPr/>
      <dgm:t>
        <a:bodyPr/>
        <a:lstStyle/>
        <a:p>
          <a:endParaRPr lang="zh-CN">
            <a:latin typeface="Microsoft YaHei UI" panose="020B0503020204020204" pitchFamily="34" charset="-122"/>
            <a:ea typeface="Microsoft YaHei UI" panose="020B0503020204020204" pitchFamily="34" charset="-122"/>
          </a:endParaRPr>
        </a:p>
      </dgm:t>
    </dgm:pt>
    <dgm:pt modelId="{9804C411-831F-4DA6-8B1B-9C583352CE3D}">
      <dgm:prSet phldrT="[文本]"/>
      <dgm:spPr/>
      <dgm:t>
        <a:bodyPr/>
        <a:lstStyle/>
        <a:p>
          <a:r>
            <a:rPr lang="en-US" dirty="0">
              <a:hlinkClick xmlns:r="http://schemas.openxmlformats.org/officeDocument/2006/relationships" r:id="rId1"/>
            </a:rPr>
            <a:t>https://developers.weixin.qq.com/miniprogram/dev/framework/</a:t>
          </a:r>
          <a:endParaRPr lang="zh-CN" dirty="0">
            <a:latin typeface="Microsoft YaHei UI" panose="020B0503020204020204" pitchFamily="34" charset="-122"/>
            <a:ea typeface="Microsoft YaHei UI" panose="020B0503020204020204" pitchFamily="34" charset="-122"/>
          </a:endParaRPr>
        </a:p>
      </dgm:t>
    </dgm:pt>
    <dgm:pt modelId="{10941DF6-D521-4B7D-A157-C3578FDA13BB}" type="parTrans" cxnId="{4699913B-42E8-4C8F-8CDB-095F5ACD8E6F}">
      <dgm:prSet/>
      <dgm:spPr/>
      <dgm:t>
        <a:bodyPr/>
        <a:lstStyle/>
        <a:p>
          <a:endParaRPr lang="zh-CN">
            <a:latin typeface="Microsoft YaHei UI" panose="020B0503020204020204" pitchFamily="34" charset="-122"/>
            <a:ea typeface="Microsoft YaHei UI" panose="020B0503020204020204" pitchFamily="34" charset="-122"/>
          </a:endParaRPr>
        </a:p>
      </dgm:t>
    </dgm:pt>
    <dgm:pt modelId="{5937179E-E6B7-4288-B225-70592C680919}" type="sibTrans" cxnId="{4699913B-42E8-4C8F-8CDB-095F5ACD8E6F}">
      <dgm:prSet/>
      <dgm:spPr/>
      <dgm:t>
        <a:bodyPr/>
        <a:lstStyle/>
        <a:p>
          <a:endParaRPr lang="zh-CN">
            <a:latin typeface="Microsoft YaHei UI" panose="020B0503020204020204" pitchFamily="34" charset="-122"/>
            <a:ea typeface="Microsoft YaHei UI" panose="020B0503020204020204" pitchFamily="34" charset="-122"/>
          </a:endParaRPr>
        </a:p>
      </dgm:t>
    </dgm:pt>
    <dgm:pt modelId="{C8FCE1D5-0013-443B-BA52-E4A60EA3FE6D}">
      <dgm:prSet phldrT="[文本]"/>
      <dgm:spPr/>
      <dgm:t>
        <a:bodyPr/>
        <a:lstStyle/>
        <a:p>
          <a:r>
            <a:rPr lang="zh-CN" dirty="0">
              <a:latin typeface="Microsoft YaHei UI" panose="020B0503020204020204" pitchFamily="34" charset="-122"/>
              <a:ea typeface="Microsoft YaHei UI" panose="020B0503020204020204" pitchFamily="34" charset="-122"/>
            </a:rPr>
            <a:t>技术</a:t>
          </a:r>
          <a:r>
            <a:rPr lang="zh-CN" altLang="en-US" dirty="0">
              <a:latin typeface="Microsoft YaHei UI" panose="020B0503020204020204" pitchFamily="34" charset="-122"/>
              <a:ea typeface="Microsoft YaHei UI" panose="020B0503020204020204" pitchFamily="34" charset="-122"/>
            </a:rPr>
            <a:t>基础</a:t>
          </a:r>
          <a:endParaRPr lang="zh-CN" dirty="0">
            <a:latin typeface="Microsoft YaHei UI" panose="020B0503020204020204" pitchFamily="34" charset="-122"/>
            <a:ea typeface="Microsoft YaHei UI" panose="020B0503020204020204" pitchFamily="34" charset="-122"/>
          </a:endParaRPr>
        </a:p>
      </dgm:t>
    </dgm:pt>
    <dgm:pt modelId="{534C5E64-47EE-48C9-A4CD-A367C15C24CB}" type="parTrans" cxnId="{992753B7-1671-45EE-9A52-A87F63B4FA71}">
      <dgm:prSet/>
      <dgm:spPr/>
      <dgm:t>
        <a:bodyPr/>
        <a:lstStyle/>
        <a:p>
          <a:endParaRPr lang="zh-CN">
            <a:latin typeface="Microsoft YaHei UI" panose="020B0503020204020204" pitchFamily="34" charset="-122"/>
            <a:ea typeface="Microsoft YaHei UI" panose="020B0503020204020204" pitchFamily="34" charset="-122"/>
          </a:endParaRPr>
        </a:p>
      </dgm:t>
    </dgm:pt>
    <dgm:pt modelId="{1C2A5E08-29F2-4695-ACA7-95A34ECB417D}" type="sibTrans" cxnId="{992753B7-1671-45EE-9A52-A87F63B4FA71}">
      <dgm:prSet/>
      <dgm:spPr/>
      <dgm:t>
        <a:bodyPr/>
        <a:lstStyle/>
        <a:p>
          <a:endParaRPr lang="zh-CN">
            <a:latin typeface="Microsoft YaHei UI" panose="020B0503020204020204" pitchFamily="34" charset="-122"/>
            <a:ea typeface="Microsoft YaHei UI" panose="020B0503020204020204" pitchFamily="34" charset="-122"/>
          </a:endParaRPr>
        </a:p>
      </dgm:t>
    </dgm:pt>
    <dgm:pt modelId="{4F09627D-7E88-4601-93C1-4E2BFE4319F2}">
      <dgm:prSet phldrT="[文本]"/>
      <dgm:spPr/>
      <dgm:t>
        <a:bodyPr/>
        <a:lstStyle/>
        <a:p>
          <a:r>
            <a:rPr lang="en-US" altLang="zh-CN" dirty="0">
              <a:latin typeface="Microsoft YaHei UI" panose="020B0503020204020204" pitchFamily="34" charset="-122"/>
              <a:ea typeface="Microsoft YaHei UI" panose="020B0503020204020204" pitchFamily="34" charset="-122"/>
            </a:rPr>
            <a:t>html</a:t>
          </a:r>
          <a:endParaRPr lang="zh-CN" dirty="0">
            <a:latin typeface="Microsoft YaHei UI" panose="020B0503020204020204" pitchFamily="34" charset="-122"/>
            <a:ea typeface="Microsoft YaHei UI" panose="020B0503020204020204" pitchFamily="34" charset="-122"/>
          </a:endParaRPr>
        </a:p>
      </dgm:t>
    </dgm:pt>
    <dgm:pt modelId="{3827320A-3550-4AEA-B735-11B701042E5A}" type="parTrans" cxnId="{369CCAA4-9D5F-464A-87CE-77B2EF21F0B8}">
      <dgm:prSet/>
      <dgm:spPr/>
      <dgm:t>
        <a:bodyPr/>
        <a:lstStyle/>
        <a:p>
          <a:endParaRPr lang="zh-CN">
            <a:latin typeface="Microsoft YaHei UI" panose="020B0503020204020204" pitchFamily="34" charset="-122"/>
            <a:ea typeface="Microsoft YaHei UI" panose="020B0503020204020204" pitchFamily="34" charset="-122"/>
          </a:endParaRPr>
        </a:p>
      </dgm:t>
    </dgm:pt>
    <dgm:pt modelId="{91466907-124C-4D4C-A391-76F7F2EEFEE7}" type="sibTrans" cxnId="{369CCAA4-9D5F-464A-87CE-77B2EF21F0B8}">
      <dgm:prSet/>
      <dgm:spPr/>
      <dgm:t>
        <a:bodyPr/>
        <a:lstStyle/>
        <a:p>
          <a:endParaRPr lang="zh-CN">
            <a:latin typeface="Microsoft YaHei UI" panose="020B0503020204020204" pitchFamily="34" charset="-122"/>
            <a:ea typeface="Microsoft YaHei UI" panose="020B0503020204020204" pitchFamily="34" charset="-122"/>
          </a:endParaRPr>
        </a:p>
      </dgm:t>
    </dgm:pt>
    <dgm:pt modelId="{6A8A74D4-03D1-4937-B8C8-7B38C7EA0260}">
      <dgm:prSet phldrT="[文本]"/>
      <dgm:spPr/>
      <dgm:t>
        <a:bodyPr/>
        <a:lstStyle/>
        <a:p>
          <a:r>
            <a:rPr lang="zh-CN" dirty="0">
              <a:latin typeface="Microsoft YaHei UI" panose="020B0503020204020204" pitchFamily="34" charset="-122"/>
              <a:ea typeface="Microsoft YaHei UI" panose="020B0503020204020204" pitchFamily="34" charset="-122"/>
            </a:rPr>
            <a:t>工具</a:t>
          </a:r>
        </a:p>
      </dgm:t>
    </dgm:pt>
    <dgm:pt modelId="{B4EBF1B6-3111-4EEE-A303-5A97FE5E0634}" type="parTrans" cxnId="{0A19B143-58AC-48DF-8335-5E07B3EE2C6B}">
      <dgm:prSet/>
      <dgm:spPr/>
      <dgm:t>
        <a:bodyPr/>
        <a:lstStyle/>
        <a:p>
          <a:endParaRPr lang="zh-CN">
            <a:latin typeface="Microsoft YaHei UI" panose="020B0503020204020204" pitchFamily="34" charset="-122"/>
            <a:ea typeface="Microsoft YaHei UI" panose="020B0503020204020204" pitchFamily="34" charset="-122"/>
          </a:endParaRPr>
        </a:p>
      </dgm:t>
    </dgm:pt>
    <dgm:pt modelId="{6013AA25-446C-4612-B8D9-8C13B3B348A2}" type="sibTrans" cxnId="{0A19B143-58AC-48DF-8335-5E07B3EE2C6B}">
      <dgm:prSet/>
      <dgm:spPr/>
      <dgm:t>
        <a:bodyPr/>
        <a:lstStyle/>
        <a:p>
          <a:endParaRPr lang="zh-CN">
            <a:latin typeface="Microsoft YaHei UI" panose="020B0503020204020204" pitchFamily="34" charset="-122"/>
            <a:ea typeface="Microsoft YaHei UI" panose="020B0503020204020204" pitchFamily="34" charset="-122"/>
          </a:endParaRPr>
        </a:p>
      </dgm:t>
    </dgm:pt>
    <dgm:pt modelId="{13FC20E3-24F3-4E43-BA2C-BFEA9A5E6181}">
      <dgm:prSet phldrT="[文本]"/>
      <dgm:spPr/>
      <dgm:t>
        <a:bodyPr/>
        <a:lstStyle/>
        <a:p>
          <a:r>
            <a:rPr lang="zh-CN" altLang="en-US" dirty="0">
              <a:latin typeface="Microsoft YaHei UI" panose="020B0503020204020204" pitchFamily="34" charset="-122"/>
              <a:ea typeface="Microsoft YaHei UI" panose="020B0503020204020204" pitchFamily="34" charset="-122"/>
            </a:rPr>
            <a:t>环境</a:t>
          </a:r>
          <a:r>
            <a:rPr lang="en-US" altLang="zh-CN" dirty="0">
              <a:latin typeface="Microsoft YaHei UI" panose="020B0503020204020204" pitchFamily="34" charset="-122"/>
              <a:ea typeface="Microsoft YaHei UI" panose="020B0503020204020204" pitchFamily="34" charset="-122"/>
            </a:rPr>
            <a:t>(</a:t>
          </a:r>
          <a:r>
            <a:rPr lang="zh-CN" altLang="en-US" dirty="0">
              <a:latin typeface="Microsoft YaHei UI" panose="020B0503020204020204" pitchFamily="34" charset="-122"/>
              <a:ea typeface="Microsoft YaHei UI" panose="020B0503020204020204" pitchFamily="34" charset="-122"/>
            </a:rPr>
            <a:t>官方</a:t>
          </a:r>
          <a:r>
            <a:rPr lang="en-US" altLang="zh-CN" dirty="0">
              <a:latin typeface="Microsoft YaHei UI" panose="020B0503020204020204" pitchFamily="34" charset="-122"/>
              <a:ea typeface="Microsoft YaHei UI" panose="020B0503020204020204" pitchFamily="34" charset="-122"/>
            </a:rPr>
            <a:t>)</a:t>
          </a:r>
          <a:r>
            <a:rPr lang="zh-CN" altLang="en-US" dirty="0">
              <a:latin typeface="Microsoft YaHei UI" panose="020B0503020204020204" pitchFamily="34" charset="-122"/>
              <a:ea typeface="Microsoft YaHei UI" panose="020B0503020204020204" pitchFamily="34" charset="-122"/>
            </a:rPr>
            <a:t>：微信开发者工具</a:t>
          </a:r>
          <a:r>
            <a:rPr lang="en-US" dirty="0">
              <a:hlinkClick xmlns:r="http://schemas.openxmlformats.org/officeDocument/2006/relationships" r:id="rId2"/>
            </a:rPr>
            <a:t>https://developers.weixin.qq.com/miniprogram/dev/devtools/download.html</a:t>
          </a:r>
          <a:endParaRPr lang="zh-CN" dirty="0">
            <a:latin typeface="Microsoft YaHei UI" panose="020B0503020204020204" pitchFamily="34" charset="-122"/>
            <a:ea typeface="Microsoft YaHei UI" panose="020B0503020204020204" pitchFamily="34" charset="-122"/>
          </a:endParaRPr>
        </a:p>
      </dgm:t>
    </dgm:pt>
    <dgm:pt modelId="{20E3E651-9F89-4232-A78E-7DA54792A69D}" type="parTrans" cxnId="{ACFE6916-B2FA-4B64-AF86-BBC7CF1CB334}">
      <dgm:prSet/>
      <dgm:spPr/>
      <dgm:t>
        <a:bodyPr/>
        <a:lstStyle/>
        <a:p>
          <a:endParaRPr lang="zh-CN">
            <a:latin typeface="Microsoft YaHei UI" panose="020B0503020204020204" pitchFamily="34" charset="-122"/>
            <a:ea typeface="Microsoft YaHei UI" panose="020B0503020204020204" pitchFamily="34" charset="-122"/>
          </a:endParaRPr>
        </a:p>
      </dgm:t>
    </dgm:pt>
    <dgm:pt modelId="{2954581B-096E-490E-B5BF-AC14E2D13EF1}" type="sibTrans" cxnId="{ACFE6916-B2FA-4B64-AF86-BBC7CF1CB334}">
      <dgm:prSet/>
      <dgm:spPr/>
      <dgm:t>
        <a:bodyPr/>
        <a:lstStyle/>
        <a:p>
          <a:endParaRPr lang="zh-CN">
            <a:latin typeface="Microsoft YaHei UI" panose="020B0503020204020204" pitchFamily="34" charset="-122"/>
            <a:ea typeface="Microsoft YaHei UI" panose="020B0503020204020204" pitchFamily="34" charset="-122"/>
          </a:endParaRPr>
        </a:p>
      </dgm:t>
    </dgm:pt>
    <dgm:pt modelId="{DCB3135A-FB1B-4C4B-9367-F1FFE073CB9B}">
      <dgm:prSet phldrT="[文本]"/>
      <dgm:spPr/>
      <dgm:t>
        <a:bodyPr/>
        <a:lstStyle/>
        <a:p>
          <a:r>
            <a:rPr lang="en-US" altLang="zh-CN" dirty="0" err="1">
              <a:latin typeface="Microsoft YaHei UI" panose="020B0503020204020204" pitchFamily="34" charset="-122"/>
              <a:ea typeface="Microsoft YaHei UI" panose="020B0503020204020204" pitchFamily="34" charset="-122"/>
            </a:rPr>
            <a:t>div+css</a:t>
          </a:r>
          <a:endParaRPr lang="zh-CN" dirty="0">
            <a:latin typeface="Microsoft YaHei UI" panose="020B0503020204020204" pitchFamily="34" charset="-122"/>
            <a:ea typeface="Microsoft YaHei UI" panose="020B0503020204020204" pitchFamily="34" charset="-122"/>
          </a:endParaRPr>
        </a:p>
      </dgm:t>
    </dgm:pt>
    <dgm:pt modelId="{E0253BCD-184C-45CE-8CEA-6531CD56941E}" type="parTrans" cxnId="{FE704B8E-A558-40E8-BBAE-00038E220E10}">
      <dgm:prSet/>
      <dgm:spPr/>
      <dgm:t>
        <a:bodyPr/>
        <a:lstStyle/>
        <a:p>
          <a:endParaRPr lang="zh-CN" altLang="en-US"/>
        </a:p>
      </dgm:t>
    </dgm:pt>
    <dgm:pt modelId="{47910218-A28C-4752-B1A7-53BD33642E58}" type="sibTrans" cxnId="{FE704B8E-A558-40E8-BBAE-00038E220E10}">
      <dgm:prSet/>
      <dgm:spPr/>
      <dgm:t>
        <a:bodyPr/>
        <a:lstStyle/>
        <a:p>
          <a:endParaRPr lang="zh-CN" altLang="en-US"/>
        </a:p>
      </dgm:t>
    </dgm:pt>
    <dgm:pt modelId="{371AD853-1B3F-4B61-B4D8-7540F71BB0F7}">
      <dgm:prSet phldrT="[文本]"/>
      <dgm:spPr/>
      <dgm:t>
        <a:bodyPr/>
        <a:lstStyle/>
        <a:p>
          <a:r>
            <a:rPr lang="en-US" altLang="zh-CN" dirty="0">
              <a:latin typeface="Microsoft YaHei UI" panose="020B0503020204020204" pitchFamily="34" charset="-122"/>
              <a:ea typeface="Microsoft YaHei UI" panose="020B0503020204020204" pitchFamily="34" charset="-122"/>
            </a:rPr>
            <a:t>JavaScript</a:t>
          </a:r>
          <a:endParaRPr lang="zh-CN" dirty="0">
            <a:latin typeface="Microsoft YaHei UI" panose="020B0503020204020204" pitchFamily="34" charset="-122"/>
            <a:ea typeface="Microsoft YaHei UI" panose="020B0503020204020204" pitchFamily="34" charset="-122"/>
          </a:endParaRPr>
        </a:p>
      </dgm:t>
    </dgm:pt>
    <dgm:pt modelId="{328E6016-38A5-4B10-A110-F0C054CDEAD2}" type="parTrans" cxnId="{8351C315-E930-4A1A-A4E2-4218EF25467A}">
      <dgm:prSet/>
      <dgm:spPr/>
      <dgm:t>
        <a:bodyPr/>
        <a:lstStyle/>
        <a:p>
          <a:endParaRPr lang="zh-CN" altLang="en-US"/>
        </a:p>
      </dgm:t>
    </dgm:pt>
    <dgm:pt modelId="{FF15DEDE-5FAC-4E7C-A189-311AE1D26201}" type="sibTrans" cxnId="{8351C315-E930-4A1A-A4E2-4218EF25467A}">
      <dgm:prSet/>
      <dgm:spPr/>
      <dgm:t>
        <a:bodyPr/>
        <a:lstStyle/>
        <a:p>
          <a:endParaRPr lang="zh-CN" altLang="en-US"/>
        </a:p>
      </dgm:t>
    </dgm:pt>
    <dgm:pt modelId="{1D89ADC7-F04E-4F8C-9080-FC0BE57D6123}">
      <dgm:prSet phldrT="[文本]"/>
      <dgm:spPr/>
      <dgm:t>
        <a:bodyPr/>
        <a:lstStyle/>
        <a:p>
          <a:r>
            <a:rPr lang="zh-CN" altLang="en-US" dirty="0">
              <a:latin typeface="Microsoft YaHei UI" panose="020B0503020204020204" pitchFamily="34" charset="-122"/>
              <a:ea typeface="Microsoft YaHei UI" panose="020B0503020204020204" pitchFamily="34" charset="-122"/>
            </a:rPr>
            <a:t>开发：</a:t>
          </a:r>
          <a:r>
            <a:rPr lang="en-US" altLang="zh-CN" dirty="0" err="1">
              <a:latin typeface="Microsoft YaHei UI" panose="020B0503020204020204" pitchFamily="34" charset="-122"/>
              <a:ea typeface="Microsoft YaHei UI" panose="020B0503020204020204" pitchFamily="34" charset="-122"/>
            </a:rPr>
            <a:t>vscode</a:t>
          </a:r>
          <a:r>
            <a:rPr lang="zh-CN" altLang="en-US" dirty="0">
              <a:latin typeface="Microsoft YaHei UI" panose="020B0503020204020204" pitchFamily="34" charset="-122"/>
              <a:ea typeface="Microsoft YaHei UI" panose="020B0503020204020204" pitchFamily="34" charset="-122"/>
            </a:rPr>
            <a:t>（推荐）</a:t>
          </a:r>
          <a:endParaRPr lang="zh-CN" dirty="0">
            <a:latin typeface="Microsoft YaHei UI" panose="020B0503020204020204" pitchFamily="34" charset="-122"/>
            <a:ea typeface="Microsoft YaHei UI" panose="020B0503020204020204" pitchFamily="34" charset="-122"/>
          </a:endParaRPr>
        </a:p>
      </dgm:t>
    </dgm:pt>
    <dgm:pt modelId="{F8BDB684-D968-4C7F-B04C-D99F4B630386}" type="parTrans" cxnId="{6D4C17A5-7DF9-48A4-AF96-80C8353B4193}">
      <dgm:prSet/>
      <dgm:spPr/>
      <dgm:t>
        <a:bodyPr/>
        <a:lstStyle/>
        <a:p>
          <a:endParaRPr lang="zh-CN" altLang="en-US"/>
        </a:p>
      </dgm:t>
    </dgm:pt>
    <dgm:pt modelId="{99DEA4C2-676B-4DD3-B5CC-B096A5E22211}" type="sibTrans" cxnId="{6D4C17A5-7DF9-48A4-AF96-80C8353B4193}">
      <dgm:prSet/>
      <dgm:spPr/>
      <dgm:t>
        <a:bodyPr/>
        <a:lstStyle/>
        <a:p>
          <a:endParaRPr lang="zh-CN" altLang="en-US"/>
        </a:p>
      </dgm:t>
    </dgm:pt>
    <dgm:pt modelId="{6FD92BBC-B6F5-43E5-955C-AC01B6E7D332}">
      <dgm:prSet phldrT="[文本]"/>
      <dgm:spPr/>
      <dgm:t>
        <a:bodyPr/>
        <a:lstStyle/>
        <a:p>
          <a:r>
            <a:rPr lang="en-US" dirty="0">
              <a:hlinkClick xmlns:r="http://schemas.openxmlformats.org/officeDocument/2006/relationships" r:id="rId3"/>
            </a:rPr>
            <a:t>https://blog.csdn.net/cielmiao/article/details/82799662</a:t>
          </a:r>
          <a:endParaRPr lang="zh-CN" dirty="0">
            <a:latin typeface="Microsoft YaHei UI" panose="020B0503020204020204" pitchFamily="34" charset="-122"/>
            <a:ea typeface="Microsoft YaHei UI" panose="020B0503020204020204" pitchFamily="34" charset="-122"/>
          </a:endParaRPr>
        </a:p>
      </dgm:t>
    </dgm:pt>
    <dgm:pt modelId="{FC01B3B6-3117-42B7-8AD3-DDB357548B9F}" type="parTrans" cxnId="{D9A726DC-9039-4BA0-8A11-B1D64B975DD6}">
      <dgm:prSet/>
      <dgm:spPr/>
      <dgm:t>
        <a:bodyPr/>
        <a:lstStyle/>
        <a:p>
          <a:endParaRPr lang="zh-CN" altLang="en-US"/>
        </a:p>
      </dgm:t>
    </dgm:pt>
    <dgm:pt modelId="{7A7D26F1-2D3D-44A4-B004-AAF46702B3F9}" type="sibTrans" cxnId="{D9A726DC-9039-4BA0-8A11-B1D64B975DD6}">
      <dgm:prSet/>
      <dgm:spPr/>
      <dgm:t>
        <a:bodyPr/>
        <a:lstStyle/>
        <a:p>
          <a:endParaRPr lang="zh-CN" altLang="en-US"/>
        </a:p>
      </dgm:t>
    </dgm:pt>
    <dgm:pt modelId="{C8B29964-6444-42B7-95B2-6A5BCADA3A67}" type="pres">
      <dgm:prSet presAssocID="{A2397643-8125-4F1C-A372-ECF3E023D390}" presName="Name0" presStyleCnt="0">
        <dgm:presLayoutVars>
          <dgm:dir/>
          <dgm:animLvl val="lvl"/>
          <dgm:resizeHandles val="exact"/>
        </dgm:presLayoutVars>
      </dgm:prSet>
      <dgm:spPr/>
    </dgm:pt>
    <dgm:pt modelId="{AECE52BE-5516-4AC0-B433-E8A97E5A6959}" type="pres">
      <dgm:prSet presAssocID="{75F46C7D-8C5B-44B8-885B-72B553DFBDED}" presName="linNode" presStyleCnt="0"/>
      <dgm:spPr/>
    </dgm:pt>
    <dgm:pt modelId="{08C77654-8D82-4852-ACC6-B961A709AAE1}" type="pres">
      <dgm:prSet presAssocID="{75F46C7D-8C5B-44B8-885B-72B553DFBDED}" presName="parentText" presStyleLbl="node1" presStyleIdx="0" presStyleCnt="3">
        <dgm:presLayoutVars>
          <dgm:chMax val="1"/>
          <dgm:bulletEnabled val="1"/>
        </dgm:presLayoutVars>
      </dgm:prSet>
      <dgm:spPr/>
    </dgm:pt>
    <dgm:pt modelId="{18E925CD-DA96-4108-9F23-AE05A8DA6274}" type="pres">
      <dgm:prSet presAssocID="{75F46C7D-8C5B-44B8-885B-72B553DFBDED}" presName="descendantText" presStyleLbl="alignAccFollowNode1" presStyleIdx="0" presStyleCnt="3">
        <dgm:presLayoutVars>
          <dgm:bulletEnabled val="1"/>
        </dgm:presLayoutVars>
      </dgm:prSet>
      <dgm:spPr/>
    </dgm:pt>
    <dgm:pt modelId="{F58495DC-32AC-4539-8AED-DEBFFCCFE0E5}" type="pres">
      <dgm:prSet presAssocID="{845FF6B3-6688-4FCD-971F-F6007A755750}" presName="sp" presStyleCnt="0"/>
      <dgm:spPr/>
    </dgm:pt>
    <dgm:pt modelId="{D604D9B3-10EE-4962-B7BD-9986132895C7}" type="pres">
      <dgm:prSet presAssocID="{C8FCE1D5-0013-443B-BA52-E4A60EA3FE6D}" presName="linNode" presStyleCnt="0"/>
      <dgm:spPr/>
    </dgm:pt>
    <dgm:pt modelId="{7491B81D-B182-44CE-882F-F2010AEAC0EA}" type="pres">
      <dgm:prSet presAssocID="{C8FCE1D5-0013-443B-BA52-E4A60EA3FE6D}" presName="parentText" presStyleLbl="node1" presStyleIdx="1" presStyleCnt="3">
        <dgm:presLayoutVars>
          <dgm:chMax val="1"/>
          <dgm:bulletEnabled val="1"/>
        </dgm:presLayoutVars>
      </dgm:prSet>
      <dgm:spPr/>
    </dgm:pt>
    <dgm:pt modelId="{B648B53B-7C1D-42EE-9775-0A07C71CCD98}" type="pres">
      <dgm:prSet presAssocID="{C8FCE1D5-0013-443B-BA52-E4A60EA3FE6D}" presName="descendantText" presStyleLbl="alignAccFollowNode1" presStyleIdx="1" presStyleCnt="3">
        <dgm:presLayoutVars>
          <dgm:bulletEnabled val="1"/>
        </dgm:presLayoutVars>
      </dgm:prSet>
      <dgm:spPr/>
    </dgm:pt>
    <dgm:pt modelId="{CC5E324B-DA9E-4CD8-BC82-0DC84413A471}" type="pres">
      <dgm:prSet presAssocID="{1C2A5E08-29F2-4695-ACA7-95A34ECB417D}" presName="sp" presStyleCnt="0"/>
      <dgm:spPr/>
    </dgm:pt>
    <dgm:pt modelId="{4A27FA38-9C39-4F55-8F9E-F5842224BF78}" type="pres">
      <dgm:prSet presAssocID="{6A8A74D4-03D1-4937-B8C8-7B38C7EA0260}" presName="linNode" presStyleCnt="0"/>
      <dgm:spPr/>
    </dgm:pt>
    <dgm:pt modelId="{B26A34E9-DEA4-407D-9D6C-64B9AF6AEE61}" type="pres">
      <dgm:prSet presAssocID="{6A8A74D4-03D1-4937-B8C8-7B38C7EA0260}" presName="parentText" presStyleLbl="node1" presStyleIdx="2" presStyleCnt="3">
        <dgm:presLayoutVars>
          <dgm:chMax val="1"/>
          <dgm:bulletEnabled val="1"/>
        </dgm:presLayoutVars>
      </dgm:prSet>
      <dgm:spPr/>
    </dgm:pt>
    <dgm:pt modelId="{9A1F0921-B0AF-40BC-9415-C3C382387AD4}" type="pres">
      <dgm:prSet presAssocID="{6A8A74D4-03D1-4937-B8C8-7B38C7EA0260}" presName="descendantText" presStyleLbl="alignAccFollowNode1" presStyleIdx="2" presStyleCnt="3">
        <dgm:presLayoutVars>
          <dgm:bulletEnabled val="1"/>
        </dgm:presLayoutVars>
      </dgm:prSet>
      <dgm:spPr/>
    </dgm:pt>
  </dgm:ptLst>
  <dgm:cxnLst>
    <dgm:cxn modelId="{8351C315-E930-4A1A-A4E2-4218EF25467A}" srcId="{C8FCE1D5-0013-443B-BA52-E4A60EA3FE6D}" destId="{371AD853-1B3F-4B61-B4D8-7540F71BB0F7}" srcOrd="2" destOrd="0" parTransId="{328E6016-38A5-4B10-A110-F0C054CDEAD2}" sibTransId="{FF15DEDE-5FAC-4E7C-A189-311AE1D26201}"/>
    <dgm:cxn modelId="{ACFE6916-B2FA-4B64-AF86-BBC7CF1CB334}" srcId="{6A8A74D4-03D1-4937-B8C8-7B38C7EA0260}" destId="{13FC20E3-24F3-4E43-BA2C-BFEA9A5E6181}" srcOrd="0" destOrd="0" parTransId="{20E3E651-9F89-4232-A78E-7DA54792A69D}" sibTransId="{2954581B-096E-490E-B5BF-AC14E2D13EF1}"/>
    <dgm:cxn modelId="{4699913B-42E8-4C8F-8CDB-095F5ACD8E6F}" srcId="{75F46C7D-8C5B-44B8-885B-72B553DFBDED}" destId="{9804C411-831F-4DA6-8B1B-9C583352CE3D}" srcOrd="0" destOrd="0" parTransId="{10941DF6-D521-4B7D-A157-C3578FDA13BB}" sibTransId="{5937179E-E6B7-4288-B225-70592C680919}"/>
    <dgm:cxn modelId="{FDAC1E63-1CB0-453F-AA48-DF2C8DD29FF1}" type="presOf" srcId="{371AD853-1B3F-4B61-B4D8-7540F71BB0F7}" destId="{B648B53B-7C1D-42EE-9775-0A07C71CCD98}" srcOrd="0" destOrd="2" presId="urn:microsoft.com/office/officeart/2005/8/layout/vList5"/>
    <dgm:cxn modelId="{15911F43-C678-4150-8A83-845F525739E1}" type="presOf" srcId="{C8FCE1D5-0013-443B-BA52-E4A60EA3FE6D}" destId="{7491B81D-B182-44CE-882F-F2010AEAC0EA}" srcOrd="0" destOrd="0" presId="urn:microsoft.com/office/officeart/2005/8/layout/vList5"/>
    <dgm:cxn modelId="{0A19B143-58AC-48DF-8335-5E07B3EE2C6B}" srcId="{A2397643-8125-4F1C-A372-ECF3E023D390}" destId="{6A8A74D4-03D1-4937-B8C8-7B38C7EA0260}" srcOrd="2" destOrd="0" parTransId="{B4EBF1B6-3111-4EEE-A303-5A97FE5E0634}" sibTransId="{6013AA25-446C-4612-B8D9-8C13B3B348A2}"/>
    <dgm:cxn modelId="{CBE39B4A-78E1-4125-97A8-258B4CF25F7E}" type="presOf" srcId="{6A8A74D4-03D1-4937-B8C8-7B38C7EA0260}" destId="{B26A34E9-DEA4-407D-9D6C-64B9AF6AEE61}" srcOrd="0" destOrd="0" presId="urn:microsoft.com/office/officeart/2005/8/layout/vList5"/>
    <dgm:cxn modelId="{68F29B6C-775C-4F3A-AC16-3DF25C7561E1}" type="presOf" srcId="{DCB3135A-FB1B-4C4B-9367-F1FFE073CB9B}" destId="{B648B53B-7C1D-42EE-9775-0A07C71CCD98}" srcOrd="0" destOrd="1" presId="urn:microsoft.com/office/officeart/2005/8/layout/vList5"/>
    <dgm:cxn modelId="{6DC01451-AC09-42D7-A68B-8558B768DE8C}" type="presOf" srcId="{A2397643-8125-4F1C-A372-ECF3E023D390}" destId="{C8B29964-6444-42B7-95B2-6A5BCADA3A67}" srcOrd="0" destOrd="0" presId="urn:microsoft.com/office/officeart/2005/8/layout/vList5"/>
    <dgm:cxn modelId="{A5C46D86-E622-4CD3-AD5D-56F2787D9492}" srcId="{A2397643-8125-4F1C-A372-ECF3E023D390}" destId="{75F46C7D-8C5B-44B8-885B-72B553DFBDED}" srcOrd="0" destOrd="0" parTransId="{CDD8B25A-7C01-4D26-B85F-59F94B555813}" sibTransId="{845FF6B3-6688-4FCD-971F-F6007A755750}"/>
    <dgm:cxn modelId="{6DA59A8C-5A61-481E-9ADD-876BF0AD1C37}" type="presOf" srcId="{4F09627D-7E88-4601-93C1-4E2BFE4319F2}" destId="{B648B53B-7C1D-42EE-9775-0A07C71CCD98}" srcOrd="0" destOrd="0" presId="urn:microsoft.com/office/officeart/2005/8/layout/vList5"/>
    <dgm:cxn modelId="{FE704B8E-A558-40E8-BBAE-00038E220E10}" srcId="{C8FCE1D5-0013-443B-BA52-E4A60EA3FE6D}" destId="{DCB3135A-FB1B-4C4B-9367-F1FFE073CB9B}" srcOrd="1" destOrd="0" parTransId="{E0253BCD-184C-45CE-8CEA-6531CD56941E}" sibTransId="{47910218-A28C-4752-B1A7-53BD33642E58}"/>
    <dgm:cxn modelId="{AFE0B99D-2E57-430D-A357-ACA44DAC5684}" type="presOf" srcId="{13FC20E3-24F3-4E43-BA2C-BFEA9A5E6181}" destId="{9A1F0921-B0AF-40BC-9415-C3C382387AD4}" srcOrd="0" destOrd="0" presId="urn:microsoft.com/office/officeart/2005/8/layout/vList5"/>
    <dgm:cxn modelId="{369CCAA4-9D5F-464A-87CE-77B2EF21F0B8}" srcId="{C8FCE1D5-0013-443B-BA52-E4A60EA3FE6D}" destId="{4F09627D-7E88-4601-93C1-4E2BFE4319F2}" srcOrd="0" destOrd="0" parTransId="{3827320A-3550-4AEA-B735-11B701042E5A}" sibTransId="{91466907-124C-4D4C-A391-76F7F2EEFEE7}"/>
    <dgm:cxn modelId="{6D4C17A5-7DF9-48A4-AF96-80C8353B4193}" srcId="{6A8A74D4-03D1-4937-B8C8-7B38C7EA0260}" destId="{1D89ADC7-F04E-4F8C-9080-FC0BE57D6123}" srcOrd="1" destOrd="0" parTransId="{F8BDB684-D968-4C7F-B04C-D99F4B630386}" sibTransId="{99DEA4C2-676B-4DD3-B5CC-B096A5E22211}"/>
    <dgm:cxn modelId="{992753B7-1671-45EE-9A52-A87F63B4FA71}" srcId="{A2397643-8125-4F1C-A372-ECF3E023D390}" destId="{C8FCE1D5-0013-443B-BA52-E4A60EA3FE6D}" srcOrd="1" destOrd="0" parTransId="{534C5E64-47EE-48C9-A4CD-A367C15C24CB}" sibTransId="{1C2A5E08-29F2-4695-ACA7-95A34ECB417D}"/>
    <dgm:cxn modelId="{25A022D4-0478-43E3-B89E-93AC522FC616}" type="presOf" srcId="{6FD92BBC-B6F5-43E5-955C-AC01B6E7D332}" destId="{18E925CD-DA96-4108-9F23-AE05A8DA6274}" srcOrd="0" destOrd="1" presId="urn:microsoft.com/office/officeart/2005/8/layout/vList5"/>
    <dgm:cxn modelId="{D9A726DC-9039-4BA0-8A11-B1D64B975DD6}" srcId="{75F46C7D-8C5B-44B8-885B-72B553DFBDED}" destId="{6FD92BBC-B6F5-43E5-955C-AC01B6E7D332}" srcOrd="1" destOrd="0" parTransId="{FC01B3B6-3117-42B7-8AD3-DDB357548B9F}" sibTransId="{7A7D26F1-2D3D-44A4-B004-AAF46702B3F9}"/>
    <dgm:cxn modelId="{A42C5CE1-000A-4B1A-9FC2-3B2B33ECBAC4}" type="presOf" srcId="{9804C411-831F-4DA6-8B1B-9C583352CE3D}" destId="{18E925CD-DA96-4108-9F23-AE05A8DA6274}" srcOrd="0" destOrd="0" presId="urn:microsoft.com/office/officeart/2005/8/layout/vList5"/>
    <dgm:cxn modelId="{EBFE4EEF-26DC-44E6-8209-675F78AD1483}" type="presOf" srcId="{75F46C7D-8C5B-44B8-885B-72B553DFBDED}" destId="{08C77654-8D82-4852-ACC6-B961A709AAE1}" srcOrd="0" destOrd="0" presId="urn:microsoft.com/office/officeart/2005/8/layout/vList5"/>
    <dgm:cxn modelId="{0FAF97FC-F138-4820-B0A3-F26FC20F1F6D}" type="presOf" srcId="{1D89ADC7-F04E-4F8C-9080-FC0BE57D6123}" destId="{9A1F0921-B0AF-40BC-9415-C3C382387AD4}" srcOrd="0" destOrd="1" presId="urn:microsoft.com/office/officeart/2005/8/layout/vList5"/>
    <dgm:cxn modelId="{85A6361F-EE0C-4676-BA1E-09B641178A47}" type="presParOf" srcId="{C8B29964-6444-42B7-95B2-6A5BCADA3A67}" destId="{AECE52BE-5516-4AC0-B433-E8A97E5A6959}" srcOrd="0" destOrd="0" presId="urn:microsoft.com/office/officeart/2005/8/layout/vList5"/>
    <dgm:cxn modelId="{A62B9528-B974-4FDF-8C2D-F05E521CCE37}" type="presParOf" srcId="{AECE52BE-5516-4AC0-B433-E8A97E5A6959}" destId="{08C77654-8D82-4852-ACC6-B961A709AAE1}" srcOrd="0" destOrd="0" presId="urn:microsoft.com/office/officeart/2005/8/layout/vList5"/>
    <dgm:cxn modelId="{E9FF7348-1AC6-4E15-8775-7B936EBA84D6}" type="presParOf" srcId="{AECE52BE-5516-4AC0-B433-E8A97E5A6959}" destId="{18E925CD-DA96-4108-9F23-AE05A8DA6274}" srcOrd="1" destOrd="0" presId="urn:microsoft.com/office/officeart/2005/8/layout/vList5"/>
    <dgm:cxn modelId="{45EF7498-CAC6-4DE2-8F6E-81B62F0954C7}" type="presParOf" srcId="{C8B29964-6444-42B7-95B2-6A5BCADA3A67}" destId="{F58495DC-32AC-4539-8AED-DEBFFCCFE0E5}" srcOrd="1" destOrd="0" presId="urn:microsoft.com/office/officeart/2005/8/layout/vList5"/>
    <dgm:cxn modelId="{56C5AAB0-DE0C-4469-96A9-5913750129FA}" type="presParOf" srcId="{C8B29964-6444-42B7-95B2-6A5BCADA3A67}" destId="{D604D9B3-10EE-4962-B7BD-9986132895C7}" srcOrd="2" destOrd="0" presId="urn:microsoft.com/office/officeart/2005/8/layout/vList5"/>
    <dgm:cxn modelId="{EC052282-7774-425A-9C79-C040BDD8FDB9}" type="presParOf" srcId="{D604D9B3-10EE-4962-B7BD-9986132895C7}" destId="{7491B81D-B182-44CE-882F-F2010AEAC0EA}" srcOrd="0" destOrd="0" presId="urn:microsoft.com/office/officeart/2005/8/layout/vList5"/>
    <dgm:cxn modelId="{F2E7C46B-7E56-4144-A5A9-CB5370E66777}" type="presParOf" srcId="{D604D9B3-10EE-4962-B7BD-9986132895C7}" destId="{B648B53B-7C1D-42EE-9775-0A07C71CCD98}" srcOrd="1" destOrd="0" presId="urn:microsoft.com/office/officeart/2005/8/layout/vList5"/>
    <dgm:cxn modelId="{32E59DA2-FE1C-4037-AAD8-E0E76479082B}" type="presParOf" srcId="{C8B29964-6444-42B7-95B2-6A5BCADA3A67}" destId="{CC5E324B-DA9E-4CD8-BC82-0DC84413A471}" srcOrd="3" destOrd="0" presId="urn:microsoft.com/office/officeart/2005/8/layout/vList5"/>
    <dgm:cxn modelId="{28AF1B48-5F31-49FF-892D-D621B5C8131F}" type="presParOf" srcId="{C8B29964-6444-42B7-95B2-6A5BCADA3A67}" destId="{4A27FA38-9C39-4F55-8F9E-F5842224BF78}" srcOrd="4" destOrd="0" presId="urn:microsoft.com/office/officeart/2005/8/layout/vList5"/>
    <dgm:cxn modelId="{6401FAC5-8213-4DF2-8C51-731CCDBDBD91}" type="presParOf" srcId="{4A27FA38-9C39-4F55-8F9E-F5842224BF78}" destId="{B26A34E9-DEA4-407D-9D6C-64B9AF6AEE61}" srcOrd="0" destOrd="0" presId="urn:microsoft.com/office/officeart/2005/8/layout/vList5"/>
    <dgm:cxn modelId="{21FD02D0-2247-49EC-AD79-3D14F88F7935}" type="presParOf" srcId="{4A27FA38-9C39-4F55-8F9E-F5842224BF78}" destId="{9A1F0921-B0AF-40BC-9415-C3C382387AD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397643-8125-4F1C-A372-ECF3E023D39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p>
      </dgm:t>
    </dgm:pt>
    <dgm:pt modelId="{75F46C7D-8C5B-44B8-885B-72B553DFBDED}">
      <dgm:prSet phldrT="[文本]"/>
      <dgm:spPr/>
      <dgm:t>
        <a:bodyPr/>
        <a:lstStyle/>
        <a:p>
          <a:r>
            <a:rPr lang="zh-CN" dirty="0">
              <a:latin typeface="Microsoft YaHei UI" panose="020B0503020204020204" pitchFamily="34" charset="-122"/>
              <a:ea typeface="Microsoft YaHei UI" panose="020B0503020204020204" pitchFamily="34" charset="-122"/>
            </a:rPr>
            <a:t>阅读</a:t>
          </a:r>
        </a:p>
      </dgm:t>
    </dgm:pt>
    <dgm:pt modelId="{CDD8B25A-7C01-4D26-B85F-59F94B555813}" type="parTrans" cxnId="{A5C46D86-E622-4CD3-AD5D-56F2787D9492}">
      <dgm:prSet/>
      <dgm:spPr/>
      <dgm:t>
        <a:bodyPr/>
        <a:lstStyle/>
        <a:p>
          <a:endParaRPr lang="zh-CN">
            <a:latin typeface="Microsoft YaHei UI" panose="020B0503020204020204" pitchFamily="34" charset="-122"/>
            <a:ea typeface="Microsoft YaHei UI" panose="020B0503020204020204" pitchFamily="34" charset="-122"/>
          </a:endParaRPr>
        </a:p>
      </dgm:t>
    </dgm:pt>
    <dgm:pt modelId="{845FF6B3-6688-4FCD-971F-F6007A755750}" type="sibTrans" cxnId="{A5C46D86-E622-4CD3-AD5D-56F2787D9492}">
      <dgm:prSet/>
      <dgm:spPr/>
      <dgm:t>
        <a:bodyPr/>
        <a:lstStyle/>
        <a:p>
          <a:endParaRPr lang="zh-CN">
            <a:latin typeface="Microsoft YaHei UI" panose="020B0503020204020204" pitchFamily="34" charset="-122"/>
            <a:ea typeface="Microsoft YaHei UI" panose="020B0503020204020204" pitchFamily="34" charset="-122"/>
          </a:endParaRPr>
        </a:p>
      </dgm:t>
    </dgm:pt>
    <dgm:pt modelId="{9804C411-831F-4DA6-8B1B-9C583352CE3D}">
      <dgm:prSet phldrT="[文本]"/>
      <dgm:spPr/>
      <dgm:t>
        <a:bodyPr/>
        <a:lstStyle/>
        <a:p>
          <a:r>
            <a:rPr lang="en-US" altLang="zh-CN" dirty="0">
              <a:latin typeface="Microsoft YaHei UI" panose="020B0503020204020204" pitchFamily="34" charset="-122"/>
              <a:ea typeface="Microsoft YaHei UI" panose="020B0503020204020204" pitchFamily="34" charset="-122"/>
            </a:rPr>
            <a:t>http://www.w3school.com.cn/php/index.asp</a:t>
          </a:r>
          <a:endParaRPr lang="zh-CN" dirty="0">
            <a:latin typeface="Microsoft YaHei UI" panose="020B0503020204020204" pitchFamily="34" charset="-122"/>
            <a:ea typeface="Microsoft YaHei UI" panose="020B0503020204020204" pitchFamily="34" charset="-122"/>
          </a:endParaRPr>
        </a:p>
      </dgm:t>
    </dgm:pt>
    <dgm:pt modelId="{10941DF6-D521-4B7D-A157-C3578FDA13BB}" type="parTrans" cxnId="{4699913B-42E8-4C8F-8CDB-095F5ACD8E6F}">
      <dgm:prSet/>
      <dgm:spPr/>
      <dgm:t>
        <a:bodyPr/>
        <a:lstStyle/>
        <a:p>
          <a:endParaRPr lang="zh-CN">
            <a:latin typeface="Microsoft YaHei UI" panose="020B0503020204020204" pitchFamily="34" charset="-122"/>
            <a:ea typeface="Microsoft YaHei UI" panose="020B0503020204020204" pitchFamily="34" charset="-122"/>
          </a:endParaRPr>
        </a:p>
      </dgm:t>
    </dgm:pt>
    <dgm:pt modelId="{5937179E-E6B7-4288-B225-70592C680919}" type="sibTrans" cxnId="{4699913B-42E8-4C8F-8CDB-095F5ACD8E6F}">
      <dgm:prSet/>
      <dgm:spPr/>
      <dgm:t>
        <a:bodyPr/>
        <a:lstStyle/>
        <a:p>
          <a:endParaRPr lang="zh-CN">
            <a:latin typeface="Microsoft YaHei UI" panose="020B0503020204020204" pitchFamily="34" charset="-122"/>
            <a:ea typeface="Microsoft YaHei UI" panose="020B0503020204020204" pitchFamily="34" charset="-122"/>
          </a:endParaRPr>
        </a:p>
      </dgm:t>
    </dgm:pt>
    <dgm:pt modelId="{C8FCE1D5-0013-443B-BA52-E4A60EA3FE6D}">
      <dgm:prSet phldrT="[文本]"/>
      <dgm:spPr/>
      <dgm:t>
        <a:bodyPr/>
        <a:lstStyle/>
        <a:p>
          <a:r>
            <a:rPr lang="zh-CN" dirty="0">
              <a:latin typeface="Microsoft YaHei UI" panose="020B0503020204020204" pitchFamily="34" charset="-122"/>
              <a:ea typeface="Microsoft YaHei UI" panose="020B0503020204020204" pitchFamily="34" charset="-122"/>
            </a:rPr>
            <a:t>技术</a:t>
          </a:r>
          <a:r>
            <a:rPr lang="zh-CN" altLang="en-US" dirty="0">
              <a:latin typeface="Microsoft YaHei UI" panose="020B0503020204020204" pitchFamily="34" charset="-122"/>
              <a:ea typeface="Microsoft YaHei UI" panose="020B0503020204020204" pitchFamily="34" charset="-122"/>
            </a:rPr>
            <a:t>基础</a:t>
          </a:r>
          <a:endParaRPr lang="zh-CN" dirty="0">
            <a:latin typeface="Microsoft YaHei UI" panose="020B0503020204020204" pitchFamily="34" charset="-122"/>
            <a:ea typeface="Microsoft YaHei UI" panose="020B0503020204020204" pitchFamily="34" charset="-122"/>
          </a:endParaRPr>
        </a:p>
      </dgm:t>
    </dgm:pt>
    <dgm:pt modelId="{534C5E64-47EE-48C9-A4CD-A367C15C24CB}" type="parTrans" cxnId="{992753B7-1671-45EE-9A52-A87F63B4FA71}">
      <dgm:prSet/>
      <dgm:spPr/>
      <dgm:t>
        <a:bodyPr/>
        <a:lstStyle/>
        <a:p>
          <a:endParaRPr lang="zh-CN">
            <a:latin typeface="Microsoft YaHei UI" panose="020B0503020204020204" pitchFamily="34" charset="-122"/>
            <a:ea typeface="Microsoft YaHei UI" panose="020B0503020204020204" pitchFamily="34" charset="-122"/>
          </a:endParaRPr>
        </a:p>
      </dgm:t>
    </dgm:pt>
    <dgm:pt modelId="{1C2A5E08-29F2-4695-ACA7-95A34ECB417D}" type="sibTrans" cxnId="{992753B7-1671-45EE-9A52-A87F63B4FA71}">
      <dgm:prSet/>
      <dgm:spPr/>
      <dgm:t>
        <a:bodyPr/>
        <a:lstStyle/>
        <a:p>
          <a:endParaRPr lang="zh-CN">
            <a:latin typeface="Microsoft YaHei UI" panose="020B0503020204020204" pitchFamily="34" charset="-122"/>
            <a:ea typeface="Microsoft YaHei UI" panose="020B0503020204020204" pitchFamily="34" charset="-122"/>
          </a:endParaRPr>
        </a:p>
      </dgm:t>
    </dgm:pt>
    <dgm:pt modelId="{4F09627D-7E88-4601-93C1-4E2BFE4319F2}">
      <dgm:prSet phldrT="[文本]"/>
      <dgm:spPr/>
      <dgm:t>
        <a:bodyPr/>
        <a:lstStyle/>
        <a:p>
          <a:r>
            <a:rPr lang="en-US" altLang="zh-CN" dirty="0">
              <a:latin typeface="Microsoft YaHei UI" panose="020B0503020204020204" pitchFamily="34" charset="-122"/>
              <a:ea typeface="Microsoft YaHei UI" panose="020B0503020204020204" pitchFamily="34" charset="-122"/>
            </a:rPr>
            <a:t>html</a:t>
          </a:r>
          <a:endParaRPr lang="zh-CN" dirty="0">
            <a:latin typeface="Microsoft YaHei UI" panose="020B0503020204020204" pitchFamily="34" charset="-122"/>
            <a:ea typeface="Microsoft YaHei UI" panose="020B0503020204020204" pitchFamily="34" charset="-122"/>
          </a:endParaRPr>
        </a:p>
      </dgm:t>
    </dgm:pt>
    <dgm:pt modelId="{3827320A-3550-4AEA-B735-11B701042E5A}" type="parTrans" cxnId="{369CCAA4-9D5F-464A-87CE-77B2EF21F0B8}">
      <dgm:prSet/>
      <dgm:spPr/>
      <dgm:t>
        <a:bodyPr/>
        <a:lstStyle/>
        <a:p>
          <a:endParaRPr lang="zh-CN">
            <a:latin typeface="Microsoft YaHei UI" panose="020B0503020204020204" pitchFamily="34" charset="-122"/>
            <a:ea typeface="Microsoft YaHei UI" panose="020B0503020204020204" pitchFamily="34" charset="-122"/>
          </a:endParaRPr>
        </a:p>
      </dgm:t>
    </dgm:pt>
    <dgm:pt modelId="{91466907-124C-4D4C-A391-76F7F2EEFEE7}" type="sibTrans" cxnId="{369CCAA4-9D5F-464A-87CE-77B2EF21F0B8}">
      <dgm:prSet/>
      <dgm:spPr/>
      <dgm:t>
        <a:bodyPr/>
        <a:lstStyle/>
        <a:p>
          <a:endParaRPr lang="zh-CN">
            <a:latin typeface="Microsoft YaHei UI" panose="020B0503020204020204" pitchFamily="34" charset="-122"/>
            <a:ea typeface="Microsoft YaHei UI" panose="020B0503020204020204" pitchFamily="34" charset="-122"/>
          </a:endParaRPr>
        </a:p>
      </dgm:t>
    </dgm:pt>
    <dgm:pt modelId="{6A8A74D4-03D1-4937-B8C8-7B38C7EA0260}">
      <dgm:prSet phldrT="[文本]"/>
      <dgm:spPr/>
      <dgm:t>
        <a:bodyPr/>
        <a:lstStyle/>
        <a:p>
          <a:r>
            <a:rPr lang="zh-CN" dirty="0">
              <a:latin typeface="Microsoft YaHei UI" panose="020B0503020204020204" pitchFamily="34" charset="-122"/>
              <a:ea typeface="Microsoft YaHei UI" panose="020B0503020204020204" pitchFamily="34" charset="-122"/>
            </a:rPr>
            <a:t>工具</a:t>
          </a:r>
        </a:p>
      </dgm:t>
    </dgm:pt>
    <dgm:pt modelId="{B4EBF1B6-3111-4EEE-A303-5A97FE5E0634}" type="parTrans" cxnId="{0A19B143-58AC-48DF-8335-5E07B3EE2C6B}">
      <dgm:prSet/>
      <dgm:spPr/>
      <dgm:t>
        <a:bodyPr/>
        <a:lstStyle/>
        <a:p>
          <a:endParaRPr lang="zh-CN">
            <a:latin typeface="Microsoft YaHei UI" panose="020B0503020204020204" pitchFamily="34" charset="-122"/>
            <a:ea typeface="Microsoft YaHei UI" panose="020B0503020204020204" pitchFamily="34" charset="-122"/>
          </a:endParaRPr>
        </a:p>
      </dgm:t>
    </dgm:pt>
    <dgm:pt modelId="{6013AA25-446C-4612-B8D9-8C13B3B348A2}" type="sibTrans" cxnId="{0A19B143-58AC-48DF-8335-5E07B3EE2C6B}">
      <dgm:prSet/>
      <dgm:spPr/>
      <dgm:t>
        <a:bodyPr/>
        <a:lstStyle/>
        <a:p>
          <a:endParaRPr lang="zh-CN">
            <a:latin typeface="Microsoft YaHei UI" panose="020B0503020204020204" pitchFamily="34" charset="-122"/>
            <a:ea typeface="Microsoft YaHei UI" panose="020B0503020204020204" pitchFamily="34" charset="-122"/>
          </a:endParaRPr>
        </a:p>
      </dgm:t>
    </dgm:pt>
    <dgm:pt modelId="{13FC20E3-24F3-4E43-BA2C-BFEA9A5E6181}">
      <dgm:prSet phldrT="[文本]"/>
      <dgm:spPr/>
      <dgm:t>
        <a:bodyPr/>
        <a:lstStyle/>
        <a:p>
          <a:r>
            <a:rPr lang="zh-CN" altLang="en-US" dirty="0">
              <a:latin typeface="Microsoft YaHei UI" panose="020B0503020204020204" pitchFamily="34" charset="-122"/>
              <a:ea typeface="Microsoft YaHei UI" panose="020B0503020204020204" pitchFamily="34" charset="-122"/>
            </a:rPr>
            <a:t>环境：</a:t>
          </a:r>
          <a:r>
            <a:rPr lang="en-US" altLang="zh-CN" dirty="0" err="1">
              <a:latin typeface="Microsoft YaHei UI" panose="020B0503020204020204" pitchFamily="34" charset="-122"/>
              <a:ea typeface="Microsoft YaHei UI" panose="020B0503020204020204" pitchFamily="34" charset="-122"/>
            </a:rPr>
            <a:t>xampp</a:t>
          </a:r>
          <a:r>
            <a:rPr lang="zh-CN" altLang="en-US" dirty="0">
              <a:latin typeface="Microsoft YaHei UI" panose="020B0503020204020204" pitchFamily="34" charset="-122"/>
              <a:ea typeface="Microsoft YaHei UI" panose="020B0503020204020204" pitchFamily="34" charset="-122"/>
            </a:rPr>
            <a:t>或</a:t>
          </a:r>
          <a:r>
            <a:rPr lang="en-US" altLang="zh-CN" dirty="0" err="1">
              <a:latin typeface="Microsoft YaHei UI" panose="020B0503020204020204" pitchFamily="34" charset="-122"/>
              <a:ea typeface="Microsoft YaHei UI" panose="020B0503020204020204" pitchFamily="34" charset="-122"/>
            </a:rPr>
            <a:t>PHPStudy</a:t>
          </a:r>
          <a:endParaRPr lang="zh-CN" dirty="0">
            <a:latin typeface="Microsoft YaHei UI" panose="020B0503020204020204" pitchFamily="34" charset="-122"/>
            <a:ea typeface="Microsoft YaHei UI" panose="020B0503020204020204" pitchFamily="34" charset="-122"/>
          </a:endParaRPr>
        </a:p>
      </dgm:t>
    </dgm:pt>
    <dgm:pt modelId="{20E3E651-9F89-4232-A78E-7DA54792A69D}" type="parTrans" cxnId="{ACFE6916-B2FA-4B64-AF86-BBC7CF1CB334}">
      <dgm:prSet/>
      <dgm:spPr/>
      <dgm:t>
        <a:bodyPr/>
        <a:lstStyle/>
        <a:p>
          <a:endParaRPr lang="zh-CN">
            <a:latin typeface="Microsoft YaHei UI" panose="020B0503020204020204" pitchFamily="34" charset="-122"/>
            <a:ea typeface="Microsoft YaHei UI" panose="020B0503020204020204" pitchFamily="34" charset="-122"/>
          </a:endParaRPr>
        </a:p>
      </dgm:t>
    </dgm:pt>
    <dgm:pt modelId="{2954581B-096E-490E-B5BF-AC14E2D13EF1}" type="sibTrans" cxnId="{ACFE6916-B2FA-4B64-AF86-BBC7CF1CB334}">
      <dgm:prSet/>
      <dgm:spPr/>
      <dgm:t>
        <a:bodyPr/>
        <a:lstStyle/>
        <a:p>
          <a:endParaRPr lang="zh-CN">
            <a:latin typeface="Microsoft YaHei UI" panose="020B0503020204020204" pitchFamily="34" charset="-122"/>
            <a:ea typeface="Microsoft YaHei UI" panose="020B0503020204020204" pitchFamily="34" charset="-122"/>
          </a:endParaRPr>
        </a:p>
      </dgm:t>
    </dgm:pt>
    <dgm:pt modelId="{DCB3135A-FB1B-4C4B-9367-F1FFE073CB9B}">
      <dgm:prSet phldrT="[文本]"/>
      <dgm:spPr/>
      <dgm:t>
        <a:bodyPr/>
        <a:lstStyle/>
        <a:p>
          <a:r>
            <a:rPr lang="en-US" altLang="zh-CN" dirty="0" err="1">
              <a:latin typeface="Microsoft YaHei UI" panose="020B0503020204020204" pitchFamily="34" charset="-122"/>
              <a:ea typeface="Microsoft YaHei UI" panose="020B0503020204020204" pitchFamily="34" charset="-122"/>
            </a:rPr>
            <a:t>div+css</a:t>
          </a:r>
          <a:endParaRPr lang="zh-CN" dirty="0">
            <a:latin typeface="Microsoft YaHei UI" panose="020B0503020204020204" pitchFamily="34" charset="-122"/>
            <a:ea typeface="Microsoft YaHei UI" panose="020B0503020204020204" pitchFamily="34" charset="-122"/>
          </a:endParaRPr>
        </a:p>
      </dgm:t>
    </dgm:pt>
    <dgm:pt modelId="{E0253BCD-184C-45CE-8CEA-6531CD56941E}" type="parTrans" cxnId="{FE704B8E-A558-40E8-BBAE-00038E220E10}">
      <dgm:prSet/>
      <dgm:spPr/>
      <dgm:t>
        <a:bodyPr/>
        <a:lstStyle/>
        <a:p>
          <a:endParaRPr lang="zh-CN" altLang="en-US"/>
        </a:p>
      </dgm:t>
    </dgm:pt>
    <dgm:pt modelId="{47910218-A28C-4752-B1A7-53BD33642E58}" type="sibTrans" cxnId="{FE704B8E-A558-40E8-BBAE-00038E220E10}">
      <dgm:prSet/>
      <dgm:spPr/>
      <dgm:t>
        <a:bodyPr/>
        <a:lstStyle/>
        <a:p>
          <a:endParaRPr lang="zh-CN" altLang="en-US"/>
        </a:p>
      </dgm:t>
    </dgm:pt>
    <dgm:pt modelId="{371AD853-1B3F-4B61-B4D8-7540F71BB0F7}">
      <dgm:prSet phldrT="[文本]"/>
      <dgm:spPr/>
      <dgm:t>
        <a:bodyPr/>
        <a:lstStyle/>
        <a:p>
          <a:r>
            <a:rPr lang="en-US" altLang="zh-CN">
              <a:latin typeface="Microsoft YaHei UI" panose="020B0503020204020204" pitchFamily="34" charset="-122"/>
              <a:ea typeface="Microsoft YaHei UI" panose="020B0503020204020204" pitchFamily="34" charset="-122"/>
            </a:rPr>
            <a:t>JavaScript/Jquery</a:t>
          </a:r>
          <a:endParaRPr lang="zh-CN" dirty="0">
            <a:latin typeface="Microsoft YaHei UI" panose="020B0503020204020204" pitchFamily="34" charset="-122"/>
            <a:ea typeface="Microsoft YaHei UI" panose="020B0503020204020204" pitchFamily="34" charset="-122"/>
          </a:endParaRPr>
        </a:p>
      </dgm:t>
    </dgm:pt>
    <dgm:pt modelId="{328E6016-38A5-4B10-A110-F0C054CDEAD2}" type="parTrans" cxnId="{8351C315-E930-4A1A-A4E2-4218EF25467A}">
      <dgm:prSet/>
      <dgm:spPr/>
      <dgm:t>
        <a:bodyPr/>
        <a:lstStyle/>
        <a:p>
          <a:endParaRPr lang="zh-CN" altLang="en-US"/>
        </a:p>
      </dgm:t>
    </dgm:pt>
    <dgm:pt modelId="{FF15DEDE-5FAC-4E7C-A189-311AE1D26201}" type="sibTrans" cxnId="{8351C315-E930-4A1A-A4E2-4218EF25467A}">
      <dgm:prSet/>
      <dgm:spPr/>
      <dgm:t>
        <a:bodyPr/>
        <a:lstStyle/>
        <a:p>
          <a:endParaRPr lang="zh-CN" altLang="en-US"/>
        </a:p>
      </dgm:t>
    </dgm:pt>
    <dgm:pt modelId="{1D89ADC7-F04E-4F8C-9080-FC0BE57D6123}">
      <dgm:prSet phldrT="[文本]"/>
      <dgm:spPr/>
      <dgm:t>
        <a:bodyPr/>
        <a:lstStyle/>
        <a:p>
          <a:r>
            <a:rPr lang="zh-CN" altLang="en-US" dirty="0">
              <a:latin typeface="Microsoft YaHei UI" panose="020B0503020204020204" pitchFamily="34" charset="-122"/>
              <a:ea typeface="Microsoft YaHei UI" panose="020B0503020204020204" pitchFamily="34" charset="-122"/>
            </a:rPr>
            <a:t>开发：</a:t>
          </a:r>
          <a:r>
            <a:rPr lang="en-US" altLang="zh-CN" dirty="0" err="1">
              <a:latin typeface="Microsoft YaHei UI" panose="020B0503020204020204" pitchFamily="34" charset="-122"/>
              <a:ea typeface="Microsoft YaHei UI" panose="020B0503020204020204" pitchFamily="34" charset="-122"/>
            </a:rPr>
            <a:t>netbeans</a:t>
          </a:r>
          <a:r>
            <a:rPr lang="zh-CN" altLang="en-US" dirty="0">
              <a:latin typeface="Microsoft YaHei UI" panose="020B0503020204020204" pitchFamily="34" charset="-122"/>
              <a:ea typeface="Microsoft YaHei UI" panose="020B0503020204020204" pitchFamily="34" charset="-122"/>
            </a:rPr>
            <a:t>或</a:t>
          </a:r>
          <a:r>
            <a:rPr lang="en-US" altLang="zh-CN" dirty="0" err="1">
              <a:latin typeface="Microsoft YaHei UI" panose="020B0503020204020204" pitchFamily="34" charset="-122"/>
              <a:ea typeface="Microsoft YaHei UI" panose="020B0503020204020204" pitchFamily="34" charset="-122"/>
            </a:rPr>
            <a:t>phpstorm</a:t>
          </a:r>
          <a:r>
            <a:rPr lang="zh-CN" altLang="en-US" dirty="0">
              <a:latin typeface="Microsoft YaHei UI" panose="020B0503020204020204" pitchFamily="34" charset="-122"/>
              <a:ea typeface="Microsoft YaHei UI" panose="020B0503020204020204" pitchFamily="34" charset="-122"/>
            </a:rPr>
            <a:t>或</a:t>
          </a:r>
          <a:r>
            <a:rPr lang="en-US" altLang="zh-CN" dirty="0" err="1">
              <a:latin typeface="Microsoft YaHei UI" panose="020B0503020204020204" pitchFamily="34" charset="-122"/>
              <a:ea typeface="Microsoft YaHei UI" panose="020B0503020204020204" pitchFamily="34" charset="-122"/>
            </a:rPr>
            <a:t>vscode</a:t>
          </a:r>
          <a:r>
            <a:rPr lang="zh-CN" altLang="en-US" dirty="0">
              <a:latin typeface="Microsoft YaHei UI" panose="020B0503020204020204" pitchFamily="34" charset="-122"/>
              <a:ea typeface="Microsoft YaHei UI" panose="020B0503020204020204" pitchFamily="34" charset="-122"/>
            </a:rPr>
            <a:t>（推荐）</a:t>
          </a:r>
          <a:endParaRPr lang="zh-CN" dirty="0">
            <a:latin typeface="Microsoft YaHei UI" panose="020B0503020204020204" pitchFamily="34" charset="-122"/>
            <a:ea typeface="Microsoft YaHei UI" panose="020B0503020204020204" pitchFamily="34" charset="-122"/>
          </a:endParaRPr>
        </a:p>
      </dgm:t>
    </dgm:pt>
    <dgm:pt modelId="{F8BDB684-D968-4C7F-B04C-D99F4B630386}" type="parTrans" cxnId="{6D4C17A5-7DF9-48A4-AF96-80C8353B4193}">
      <dgm:prSet/>
      <dgm:spPr/>
      <dgm:t>
        <a:bodyPr/>
        <a:lstStyle/>
        <a:p>
          <a:endParaRPr lang="zh-CN" altLang="en-US"/>
        </a:p>
      </dgm:t>
    </dgm:pt>
    <dgm:pt modelId="{99DEA4C2-676B-4DD3-B5CC-B096A5E22211}" type="sibTrans" cxnId="{6D4C17A5-7DF9-48A4-AF96-80C8353B4193}">
      <dgm:prSet/>
      <dgm:spPr/>
      <dgm:t>
        <a:bodyPr/>
        <a:lstStyle/>
        <a:p>
          <a:endParaRPr lang="zh-CN" altLang="en-US"/>
        </a:p>
      </dgm:t>
    </dgm:pt>
    <dgm:pt modelId="{CCB58AA0-8646-4179-B6A1-2F70C08A76FC}">
      <dgm:prSet phldrT="[文本]"/>
      <dgm:spPr/>
      <dgm:t>
        <a:bodyPr/>
        <a:lstStyle/>
        <a:p>
          <a:r>
            <a:rPr lang="en-US" altLang="zh-CN" dirty="0">
              <a:latin typeface="Microsoft YaHei UI" panose="020B0503020204020204" pitchFamily="34" charset="-122"/>
              <a:ea typeface="Microsoft YaHei UI" panose="020B0503020204020204" pitchFamily="34" charset="-122"/>
            </a:rPr>
            <a:t>http://php.net/manual/zh/</a:t>
          </a:r>
          <a:endParaRPr lang="zh-CN" dirty="0">
            <a:latin typeface="Microsoft YaHei UI" panose="020B0503020204020204" pitchFamily="34" charset="-122"/>
            <a:ea typeface="Microsoft YaHei UI" panose="020B0503020204020204" pitchFamily="34" charset="-122"/>
          </a:endParaRPr>
        </a:p>
      </dgm:t>
    </dgm:pt>
    <dgm:pt modelId="{62AF997D-1AB5-45AD-9045-3F88DE6F7543}" type="parTrans" cxnId="{1EBA9257-52EC-45E0-B1A6-C45BCE4EF567}">
      <dgm:prSet/>
      <dgm:spPr/>
      <dgm:t>
        <a:bodyPr/>
        <a:lstStyle/>
        <a:p>
          <a:endParaRPr lang="zh-CN" altLang="en-US"/>
        </a:p>
      </dgm:t>
    </dgm:pt>
    <dgm:pt modelId="{48DAC136-B1CD-4E35-A45E-87E16E3EAD0D}" type="sibTrans" cxnId="{1EBA9257-52EC-45E0-B1A6-C45BCE4EF567}">
      <dgm:prSet/>
      <dgm:spPr/>
      <dgm:t>
        <a:bodyPr/>
        <a:lstStyle/>
        <a:p>
          <a:endParaRPr lang="zh-CN" altLang="en-US"/>
        </a:p>
      </dgm:t>
    </dgm:pt>
    <dgm:pt modelId="{241586BC-9576-4D8F-9927-72A3AE2DE970}">
      <dgm:prSet phldrT="[文本]"/>
      <dgm:spPr/>
      <dgm:t>
        <a:bodyPr/>
        <a:lstStyle/>
        <a:p>
          <a:r>
            <a:rPr lang="en-US" altLang="zh-CN" dirty="0">
              <a:latin typeface="Microsoft YaHei UI" panose="020B0503020204020204" pitchFamily="34" charset="-122"/>
              <a:ea typeface="Microsoft YaHei UI" panose="020B0503020204020204" pitchFamily="34" charset="-122"/>
            </a:rPr>
            <a:t>http://www.imooc.com/course/programdetail/pid/11</a:t>
          </a:r>
          <a:endParaRPr lang="zh-CN" dirty="0">
            <a:latin typeface="Microsoft YaHei UI" panose="020B0503020204020204" pitchFamily="34" charset="-122"/>
            <a:ea typeface="Microsoft YaHei UI" panose="020B0503020204020204" pitchFamily="34" charset="-122"/>
          </a:endParaRPr>
        </a:p>
      </dgm:t>
    </dgm:pt>
    <dgm:pt modelId="{9CC6E9DC-9312-49FF-A977-00A1861AD5F5}" type="parTrans" cxnId="{FF93281A-2A5B-4C8A-95D4-AD26CCF575EA}">
      <dgm:prSet/>
      <dgm:spPr/>
      <dgm:t>
        <a:bodyPr/>
        <a:lstStyle/>
        <a:p>
          <a:endParaRPr lang="zh-CN" altLang="en-US"/>
        </a:p>
      </dgm:t>
    </dgm:pt>
    <dgm:pt modelId="{6EB001C3-FBEB-45D0-84BE-B6C157198727}" type="sibTrans" cxnId="{FF93281A-2A5B-4C8A-95D4-AD26CCF575EA}">
      <dgm:prSet/>
      <dgm:spPr/>
      <dgm:t>
        <a:bodyPr/>
        <a:lstStyle/>
        <a:p>
          <a:endParaRPr lang="zh-CN" altLang="en-US"/>
        </a:p>
      </dgm:t>
    </dgm:pt>
    <dgm:pt modelId="{C8B29964-6444-42B7-95B2-6A5BCADA3A67}" type="pres">
      <dgm:prSet presAssocID="{A2397643-8125-4F1C-A372-ECF3E023D390}" presName="Name0" presStyleCnt="0">
        <dgm:presLayoutVars>
          <dgm:dir/>
          <dgm:animLvl val="lvl"/>
          <dgm:resizeHandles val="exact"/>
        </dgm:presLayoutVars>
      </dgm:prSet>
      <dgm:spPr/>
    </dgm:pt>
    <dgm:pt modelId="{AECE52BE-5516-4AC0-B433-E8A97E5A6959}" type="pres">
      <dgm:prSet presAssocID="{75F46C7D-8C5B-44B8-885B-72B553DFBDED}" presName="linNode" presStyleCnt="0"/>
      <dgm:spPr/>
    </dgm:pt>
    <dgm:pt modelId="{08C77654-8D82-4852-ACC6-B961A709AAE1}" type="pres">
      <dgm:prSet presAssocID="{75F46C7D-8C5B-44B8-885B-72B553DFBDED}" presName="parentText" presStyleLbl="node1" presStyleIdx="0" presStyleCnt="3">
        <dgm:presLayoutVars>
          <dgm:chMax val="1"/>
          <dgm:bulletEnabled val="1"/>
        </dgm:presLayoutVars>
      </dgm:prSet>
      <dgm:spPr/>
    </dgm:pt>
    <dgm:pt modelId="{18E925CD-DA96-4108-9F23-AE05A8DA6274}" type="pres">
      <dgm:prSet presAssocID="{75F46C7D-8C5B-44B8-885B-72B553DFBDED}" presName="descendantText" presStyleLbl="alignAccFollowNode1" presStyleIdx="0" presStyleCnt="3">
        <dgm:presLayoutVars>
          <dgm:bulletEnabled val="1"/>
        </dgm:presLayoutVars>
      </dgm:prSet>
      <dgm:spPr/>
    </dgm:pt>
    <dgm:pt modelId="{F58495DC-32AC-4539-8AED-DEBFFCCFE0E5}" type="pres">
      <dgm:prSet presAssocID="{845FF6B3-6688-4FCD-971F-F6007A755750}" presName="sp" presStyleCnt="0"/>
      <dgm:spPr/>
    </dgm:pt>
    <dgm:pt modelId="{D604D9B3-10EE-4962-B7BD-9986132895C7}" type="pres">
      <dgm:prSet presAssocID="{C8FCE1D5-0013-443B-BA52-E4A60EA3FE6D}" presName="linNode" presStyleCnt="0"/>
      <dgm:spPr/>
    </dgm:pt>
    <dgm:pt modelId="{7491B81D-B182-44CE-882F-F2010AEAC0EA}" type="pres">
      <dgm:prSet presAssocID="{C8FCE1D5-0013-443B-BA52-E4A60EA3FE6D}" presName="parentText" presStyleLbl="node1" presStyleIdx="1" presStyleCnt="3">
        <dgm:presLayoutVars>
          <dgm:chMax val="1"/>
          <dgm:bulletEnabled val="1"/>
        </dgm:presLayoutVars>
      </dgm:prSet>
      <dgm:spPr/>
    </dgm:pt>
    <dgm:pt modelId="{B648B53B-7C1D-42EE-9775-0A07C71CCD98}" type="pres">
      <dgm:prSet presAssocID="{C8FCE1D5-0013-443B-BA52-E4A60EA3FE6D}" presName="descendantText" presStyleLbl="alignAccFollowNode1" presStyleIdx="1" presStyleCnt="3">
        <dgm:presLayoutVars>
          <dgm:bulletEnabled val="1"/>
        </dgm:presLayoutVars>
      </dgm:prSet>
      <dgm:spPr/>
    </dgm:pt>
    <dgm:pt modelId="{CC5E324B-DA9E-4CD8-BC82-0DC84413A471}" type="pres">
      <dgm:prSet presAssocID="{1C2A5E08-29F2-4695-ACA7-95A34ECB417D}" presName="sp" presStyleCnt="0"/>
      <dgm:spPr/>
    </dgm:pt>
    <dgm:pt modelId="{4A27FA38-9C39-4F55-8F9E-F5842224BF78}" type="pres">
      <dgm:prSet presAssocID="{6A8A74D4-03D1-4937-B8C8-7B38C7EA0260}" presName="linNode" presStyleCnt="0"/>
      <dgm:spPr/>
    </dgm:pt>
    <dgm:pt modelId="{B26A34E9-DEA4-407D-9D6C-64B9AF6AEE61}" type="pres">
      <dgm:prSet presAssocID="{6A8A74D4-03D1-4937-B8C8-7B38C7EA0260}" presName="parentText" presStyleLbl="node1" presStyleIdx="2" presStyleCnt="3">
        <dgm:presLayoutVars>
          <dgm:chMax val="1"/>
          <dgm:bulletEnabled val="1"/>
        </dgm:presLayoutVars>
      </dgm:prSet>
      <dgm:spPr/>
    </dgm:pt>
    <dgm:pt modelId="{9A1F0921-B0AF-40BC-9415-C3C382387AD4}" type="pres">
      <dgm:prSet presAssocID="{6A8A74D4-03D1-4937-B8C8-7B38C7EA0260}" presName="descendantText" presStyleLbl="alignAccFollowNode1" presStyleIdx="2" presStyleCnt="3">
        <dgm:presLayoutVars>
          <dgm:bulletEnabled val="1"/>
        </dgm:presLayoutVars>
      </dgm:prSet>
      <dgm:spPr/>
    </dgm:pt>
  </dgm:ptLst>
  <dgm:cxnLst>
    <dgm:cxn modelId="{B5B0080F-57D0-4327-BD0D-4D7828D48152}" type="presOf" srcId="{241586BC-9576-4D8F-9927-72A3AE2DE970}" destId="{18E925CD-DA96-4108-9F23-AE05A8DA6274}" srcOrd="0" destOrd="2" presId="urn:microsoft.com/office/officeart/2005/8/layout/vList5"/>
    <dgm:cxn modelId="{8351C315-E930-4A1A-A4E2-4218EF25467A}" srcId="{C8FCE1D5-0013-443B-BA52-E4A60EA3FE6D}" destId="{371AD853-1B3F-4B61-B4D8-7540F71BB0F7}" srcOrd="2" destOrd="0" parTransId="{328E6016-38A5-4B10-A110-F0C054CDEAD2}" sibTransId="{FF15DEDE-5FAC-4E7C-A189-311AE1D26201}"/>
    <dgm:cxn modelId="{ACFE6916-B2FA-4B64-AF86-BBC7CF1CB334}" srcId="{6A8A74D4-03D1-4937-B8C8-7B38C7EA0260}" destId="{13FC20E3-24F3-4E43-BA2C-BFEA9A5E6181}" srcOrd="0" destOrd="0" parTransId="{20E3E651-9F89-4232-A78E-7DA54792A69D}" sibTransId="{2954581B-096E-490E-B5BF-AC14E2D13EF1}"/>
    <dgm:cxn modelId="{FF93281A-2A5B-4C8A-95D4-AD26CCF575EA}" srcId="{75F46C7D-8C5B-44B8-885B-72B553DFBDED}" destId="{241586BC-9576-4D8F-9927-72A3AE2DE970}" srcOrd="2" destOrd="0" parTransId="{9CC6E9DC-9312-49FF-A977-00A1861AD5F5}" sibTransId="{6EB001C3-FBEB-45D0-84BE-B6C157198727}"/>
    <dgm:cxn modelId="{4699913B-42E8-4C8F-8CDB-095F5ACD8E6F}" srcId="{75F46C7D-8C5B-44B8-885B-72B553DFBDED}" destId="{9804C411-831F-4DA6-8B1B-9C583352CE3D}" srcOrd="0" destOrd="0" parTransId="{10941DF6-D521-4B7D-A157-C3578FDA13BB}" sibTransId="{5937179E-E6B7-4288-B225-70592C680919}"/>
    <dgm:cxn modelId="{FDAC1E63-1CB0-453F-AA48-DF2C8DD29FF1}" type="presOf" srcId="{371AD853-1B3F-4B61-B4D8-7540F71BB0F7}" destId="{B648B53B-7C1D-42EE-9775-0A07C71CCD98}" srcOrd="0" destOrd="2" presId="urn:microsoft.com/office/officeart/2005/8/layout/vList5"/>
    <dgm:cxn modelId="{15911F43-C678-4150-8A83-845F525739E1}" type="presOf" srcId="{C8FCE1D5-0013-443B-BA52-E4A60EA3FE6D}" destId="{7491B81D-B182-44CE-882F-F2010AEAC0EA}" srcOrd="0" destOrd="0" presId="urn:microsoft.com/office/officeart/2005/8/layout/vList5"/>
    <dgm:cxn modelId="{0A19B143-58AC-48DF-8335-5E07B3EE2C6B}" srcId="{A2397643-8125-4F1C-A372-ECF3E023D390}" destId="{6A8A74D4-03D1-4937-B8C8-7B38C7EA0260}" srcOrd="2" destOrd="0" parTransId="{B4EBF1B6-3111-4EEE-A303-5A97FE5E0634}" sibTransId="{6013AA25-446C-4612-B8D9-8C13B3B348A2}"/>
    <dgm:cxn modelId="{CBE39B4A-78E1-4125-97A8-258B4CF25F7E}" type="presOf" srcId="{6A8A74D4-03D1-4937-B8C8-7B38C7EA0260}" destId="{B26A34E9-DEA4-407D-9D6C-64B9AF6AEE61}" srcOrd="0" destOrd="0" presId="urn:microsoft.com/office/officeart/2005/8/layout/vList5"/>
    <dgm:cxn modelId="{68F29B6C-775C-4F3A-AC16-3DF25C7561E1}" type="presOf" srcId="{DCB3135A-FB1B-4C4B-9367-F1FFE073CB9B}" destId="{B648B53B-7C1D-42EE-9775-0A07C71CCD98}" srcOrd="0" destOrd="1" presId="urn:microsoft.com/office/officeart/2005/8/layout/vList5"/>
    <dgm:cxn modelId="{6DC01451-AC09-42D7-A68B-8558B768DE8C}" type="presOf" srcId="{A2397643-8125-4F1C-A372-ECF3E023D390}" destId="{C8B29964-6444-42B7-95B2-6A5BCADA3A67}" srcOrd="0" destOrd="0" presId="urn:microsoft.com/office/officeart/2005/8/layout/vList5"/>
    <dgm:cxn modelId="{1EBA9257-52EC-45E0-B1A6-C45BCE4EF567}" srcId="{75F46C7D-8C5B-44B8-885B-72B553DFBDED}" destId="{CCB58AA0-8646-4179-B6A1-2F70C08A76FC}" srcOrd="1" destOrd="0" parTransId="{62AF997D-1AB5-45AD-9045-3F88DE6F7543}" sibTransId="{48DAC136-B1CD-4E35-A45E-87E16E3EAD0D}"/>
    <dgm:cxn modelId="{A5C46D86-E622-4CD3-AD5D-56F2787D9492}" srcId="{A2397643-8125-4F1C-A372-ECF3E023D390}" destId="{75F46C7D-8C5B-44B8-885B-72B553DFBDED}" srcOrd="0" destOrd="0" parTransId="{CDD8B25A-7C01-4D26-B85F-59F94B555813}" sibTransId="{845FF6B3-6688-4FCD-971F-F6007A755750}"/>
    <dgm:cxn modelId="{6DA59A8C-5A61-481E-9ADD-876BF0AD1C37}" type="presOf" srcId="{4F09627D-7E88-4601-93C1-4E2BFE4319F2}" destId="{B648B53B-7C1D-42EE-9775-0A07C71CCD98}" srcOrd="0" destOrd="0" presId="urn:microsoft.com/office/officeart/2005/8/layout/vList5"/>
    <dgm:cxn modelId="{FE704B8E-A558-40E8-BBAE-00038E220E10}" srcId="{C8FCE1D5-0013-443B-BA52-E4A60EA3FE6D}" destId="{DCB3135A-FB1B-4C4B-9367-F1FFE073CB9B}" srcOrd="1" destOrd="0" parTransId="{E0253BCD-184C-45CE-8CEA-6531CD56941E}" sibTransId="{47910218-A28C-4752-B1A7-53BD33642E58}"/>
    <dgm:cxn modelId="{AFE0B99D-2E57-430D-A357-ACA44DAC5684}" type="presOf" srcId="{13FC20E3-24F3-4E43-BA2C-BFEA9A5E6181}" destId="{9A1F0921-B0AF-40BC-9415-C3C382387AD4}" srcOrd="0" destOrd="0" presId="urn:microsoft.com/office/officeart/2005/8/layout/vList5"/>
    <dgm:cxn modelId="{369CCAA4-9D5F-464A-87CE-77B2EF21F0B8}" srcId="{C8FCE1D5-0013-443B-BA52-E4A60EA3FE6D}" destId="{4F09627D-7E88-4601-93C1-4E2BFE4319F2}" srcOrd="0" destOrd="0" parTransId="{3827320A-3550-4AEA-B735-11B701042E5A}" sibTransId="{91466907-124C-4D4C-A391-76F7F2EEFEE7}"/>
    <dgm:cxn modelId="{6D4C17A5-7DF9-48A4-AF96-80C8353B4193}" srcId="{6A8A74D4-03D1-4937-B8C8-7B38C7EA0260}" destId="{1D89ADC7-F04E-4F8C-9080-FC0BE57D6123}" srcOrd="1" destOrd="0" parTransId="{F8BDB684-D968-4C7F-B04C-D99F4B630386}" sibTransId="{99DEA4C2-676B-4DD3-B5CC-B096A5E22211}"/>
    <dgm:cxn modelId="{992753B7-1671-45EE-9A52-A87F63B4FA71}" srcId="{A2397643-8125-4F1C-A372-ECF3E023D390}" destId="{C8FCE1D5-0013-443B-BA52-E4A60EA3FE6D}" srcOrd="1" destOrd="0" parTransId="{534C5E64-47EE-48C9-A4CD-A367C15C24CB}" sibTransId="{1C2A5E08-29F2-4695-ACA7-95A34ECB417D}"/>
    <dgm:cxn modelId="{A42C5CE1-000A-4B1A-9FC2-3B2B33ECBAC4}" type="presOf" srcId="{9804C411-831F-4DA6-8B1B-9C583352CE3D}" destId="{18E925CD-DA96-4108-9F23-AE05A8DA6274}" srcOrd="0" destOrd="0" presId="urn:microsoft.com/office/officeart/2005/8/layout/vList5"/>
    <dgm:cxn modelId="{EBFE4EEF-26DC-44E6-8209-675F78AD1483}" type="presOf" srcId="{75F46C7D-8C5B-44B8-885B-72B553DFBDED}" destId="{08C77654-8D82-4852-ACC6-B961A709AAE1}" srcOrd="0" destOrd="0" presId="urn:microsoft.com/office/officeart/2005/8/layout/vList5"/>
    <dgm:cxn modelId="{C0B4A6F1-1E53-47F2-8B65-8BAF26BBA0C4}" type="presOf" srcId="{CCB58AA0-8646-4179-B6A1-2F70C08A76FC}" destId="{18E925CD-DA96-4108-9F23-AE05A8DA6274}" srcOrd="0" destOrd="1" presId="urn:microsoft.com/office/officeart/2005/8/layout/vList5"/>
    <dgm:cxn modelId="{0FAF97FC-F138-4820-B0A3-F26FC20F1F6D}" type="presOf" srcId="{1D89ADC7-F04E-4F8C-9080-FC0BE57D6123}" destId="{9A1F0921-B0AF-40BC-9415-C3C382387AD4}" srcOrd="0" destOrd="1" presId="urn:microsoft.com/office/officeart/2005/8/layout/vList5"/>
    <dgm:cxn modelId="{85A6361F-EE0C-4676-BA1E-09B641178A47}" type="presParOf" srcId="{C8B29964-6444-42B7-95B2-6A5BCADA3A67}" destId="{AECE52BE-5516-4AC0-B433-E8A97E5A6959}" srcOrd="0" destOrd="0" presId="urn:microsoft.com/office/officeart/2005/8/layout/vList5"/>
    <dgm:cxn modelId="{A62B9528-B974-4FDF-8C2D-F05E521CCE37}" type="presParOf" srcId="{AECE52BE-5516-4AC0-B433-E8A97E5A6959}" destId="{08C77654-8D82-4852-ACC6-B961A709AAE1}" srcOrd="0" destOrd="0" presId="urn:microsoft.com/office/officeart/2005/8/layout/vList5"/>
    <dgm:cxn modelId="{E9FF7348-1AC6-4E15-8775-7B936EBA84D6}" type="presParOf" srcId="{AECE52BE-5516-4AC0-B433-E8A97E5A6959}" destId="{18E925CD-DA96-4108-9F23-AE05A8DA6274}" srcOrd="1" destOrd="0" presId="urn:microsoft.com/office/officeart/2005/8/layout/vList5"/>
    <dgm:cxn modelId="{45EF7498-CAC6-4DE2-8F6E-81B62F0954C7}" type="presParOf" srcId="{C8B29964-6444-42B7-95B2-6A5BCADA3A67}" destId="{F58495DC-32AC-4539-8AED-DEBFFCCFE0E5}" srcOrd="1" destOrd="0" presId="urn:microsoft.com/office/officeart/2005/8/layout/vList5"/>
    <dgm:cxn modelId="{56C5AAB0-DE0C-4469-96A9-5913750129FA}" type="presParOf" srcId="{C8B29964-6444-42B7-95B2-6A5BCADA3A67}" destId="{D604D9B3-10EE-4962-B7BD-9986132895C7}" srcOrd="2" destOrd="0" presId="urn:microsoft.com/office/officeart/2005/8/layout/vList5"/>
    <dgm:cxn modelId="{EC052282-7774-425A-9C79-C040BDD8FDB9}" type="presParOf" srcId="{D604D9B3-10EE-4962-B7BD-9986132895C7}" destId="{7491B81D-B182-44CE-882F-F2010AEAC0EA}" srcOrd="0" destOrd="0" presId="urn:microsoft.com/office/officeart/2005/8/layout/vList5"/>
    <dgm:cxn modelId="{F2E7C46B-7E56-4144-A5A9-CB5370E66777}" type="presParOf" srcId="{D604D9B3-10EE-4962-B7BD-9986132895C7}" destId="{B648B53B-7C1D-42EE-9775-0A07C71CCD98}" srcOrd="1" destOrd="0" presId="urn:microsoft.com/office/officeart/2005/8/layout/vList5"/>
    <dgm:cxn modelId="{32E59DA2-FE1C-4037-AAD8-E0E76479082B}" type="presParOf" srcId="{C8B29964-6444-42B7-95B2-6A5BCADA3A67}" destId="{CC5E324B-DA9E-4CD8-BC82-0DC84413A471}" srcOrd="3" destOrd="0" presId="urn:microsoft.com/office/officeart/2005/8/layout/vList5"/>
    <dgm:cxn modelId="{28AF1B48-5F31-49FF-892D-D621B5C8131F}" type="presParOf" srcId="{C8B29964-6444-42B7-95B2-6A5BCADA3A67}" destId="{4A27FA38-9C39-4F55-8F9E-F5842224BF78}" srcOrd="4" destOrd="0" presId="urn:microsoft.com/office/officeart/2005/8/layout/vList5"/>
    <dgm:cxn modelId="{6401FAC5-8213-4DF2-8C51-731CCDBDBD91}" type="presParOf" srcId="{4A27FA38-9C39-4F55-8F9E-F5842224BF78}" destId="{B26A34E9-DEA4-407D-9D6C-64B9AF6AEE61}" srcOrd="0" destOrd="0" presId="urn:microsoft.com/office/officeart/2005/8/layout/vList5"/>
    <dgm:cxn modelId="{21FD02D0-2247-49EC-AD79-3D14F88F7935}" type="presParOf" srcId="{4A27FA38-9C39-4F55-8F9E-F5842224BF78}" destId="{9A1F0921-B0AF-40BC-9415-C3C382387AD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964A11-60E0-48D1-9D32-82C50FF38D2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zh-CN"/>
        </a:p>
      </dgm:t>
    </dgm:pt>
    <dgm:pt modelId="{C1DF2E0B-F034-409C-97BE-B1E077D0166A}">
      <dgm:prSet phldrT="[文本]"/>
      <dgm:spPr/>
      <dgm:t>
        <a:bodyPr/>
        <a:lstStyle/>
        <a:p>
          <a:r>
            <a:rPr lang="zh-CN" altLang="en-US" dirty="0"/>
            <a:t>开发环境</a:t>
          </a:r>
          <a:endParaRPr lang="zh-CN" dirty="0">
            <a:latin typeface="Microsoft YaHei UI" panose="020B0503020204020204" pitchFamily="34" charset="-122"/>
            <a:ea typeface="Microsoft YaHei UI" panose="020B0503020204020204" pitchFamily="34" charset="-122"/>
          </a:endParaRPr>
        </a:p>
      </dgm:t>
    </dgm:pt>
    <dgm:pt modelId="{42A31C57-B267-4553-8EBC-89957EA9919E}" type="parTrans" cxnId="{A6D803CA-B590-4F5F-AC18-40F3D632022F}">
      <dgm:prSet/>
      <dgm:spPr/>
      <dgm:t>
        <a:bodyPr/>
        <a:lstStyle/>
        <a:p>
          <a:endParaRPr lang="zh-CN">
            <a:latin typeface="Microsoft YaHei UI" panose="020B0503020204020204" pitchFamily="34" charset="-122"/>
            <a:ea typeface="Microsoft YaHei UI" panose="020B0503020204020204" pitchFamily="34" charset="-122"/>
          </a:endParaRPr>
        </a:p>
      </dgm:t>
    </dgm:pt>
    <dgm:pt modelId="{F799DE04-BE06-4558-B401-CA9BE73B0FE5}" type="sibTrans" cxnId="{A6D803CA-B590-4F5F-AC18-40F3D632022F}">
      <dgm:prSet/>
      <dgm:spPr/>
      <dgm:t>
        <a:bodyPr/>
        <a:lstStyle/>
        <a:p>
          <a:endParaRPr lang="zh-CN">
            <a:latin typeface="Microsoft YaHei UI" panose="020B0503020204020204" pitchFamily="34" charset="-122"/>
            <a:ea typeface="Microsoft YaHei UI" panose="020B0503020204020204" pitchFamily="34" charset="-122"/>
          </a:endParaRPr>
        </a:p>
      </dgm:t>
    </dgm:pt>
    <dgm:pt modelId="{9FA67F5C-A2B3-4A17-AA93-5C0AD273B2D5}">
      <dgm:prSet phldrT="[文本]"/>
      <dgm:spPr/>
      <dgm:t>
        <a:bodyPr/>
        <a:lstStyle/>
        <a:p>
          <a:r>
            <a:rPr lang="en-US" altLang="zh-CN" dirty="0"/>
            <a:t>Windows +</a:t>
          </a:r>
          <a:r>
            <a:rPr lang="en-US" altLang="zh-CN" dirty="0" err="1"/>
            <a:t>Apache+PHP</a:t>
          </a:r>
          <a:endParaRPr lang="zh-CN" dirty="0">
            <a:latin typeface="Microsoft YaHei UI" panose="020B0503020204020204" pitchFamily="34" charset="-122"/>
            <a:ea typeface="Microsoft YaHei UI" panose="020B0503020204020204" pitchFamily="34" charset="-122"/>
          </a:endParaRPr>
        </a:p>
      </dgm:t>
    </dgm:pt>
    <dgm:pt modelId="{F1B411E4-892B-4114-B93A-577EE42BA548}" type="parTrans" cxnId="{BC5D9862-DAC4-4192-97F4-E8931AD3B7CB}">
      <dgm:prSet/>
      <dgm:spPr/>
      <dgm:t>
        <a:bodyPr/>
        <a:lstStyle/>
        <a:p>
          <a:endParaRPr lang="zh-CN">
            <a:latin typeface="Microsoft YaHei UI" panose="020B0503020204020204" pitchFamily="34" charset="-122"/>
            <a:ea typeface="Microsoft YaHei UI" panose="020B0503020204020204" pitchFamily="34" charset="-122"/>
          </a:endParaRPr>
        </a:p>
      </dgm:t>
    </dgm:pt>
    <dgm:pt modelId="{8A5F7F56-540A-4DE5-B118-0068853256FC}" type="sibTrans" cxnId="{BC5D9862-DAC4-4192-97F4-E8931AD3B7CB}">
      <dgm:prSet/>
      <dgm:spPr/>
      <dgm:t>
        <a:bodyPr/>
        <a:lstStyle/>
        <a:p>
          <a:endParaRPr lang="zh-CN">
            <a:latin typeface="Microsoft YaHei UI" panose="020B0503020204020204" pitchFamily="34" charset="-122"/>
            <a:ea typeface="Microsoft YaHei UI" panose="020B0503020204020204" pitchFamily="34" charset="-122"/>
          </a:endParaRPr>
        </a:p>
      </dgm:t>
    </dgm:pt>
    <dgm:pt modelId="{452B5EB4-6ED7-4FA8-A7C4-5C3301C82707}">
      <dgm:prSet phldrT="[文本]"/>
      <dgm:spPr/>
      <dgm:t>
        <a:bodyPr/>
        <a:lstStyle/>
        <a:p>
          <a:r>
            <a:rPr lang="en-US" altLang="zh-CN" dirty="0" err="1"/>
            <a:t>PHPStudy</a:t>
          </a:r>
          <a:endParaRPr lang="zh-CN" dirty="0">
            <a:latin typeface="Microsoft YaHei UI" panose="020B0503020204020204" pitchFamily="34" charset="-122"/>
            <a:ea typeface="Microsoft YaHei UI" panose="020B0503020204020204" pitchFamily="34" charset="-122"/>
          </a:endParaRPr>
        </a:p>
      </dgm:t>
    </dgm:pt>
    <dgm:pt modelId="{A65A5292-11EC-4F74-A2DD-B9AB81BC264F}" type="parTrans" cxnId="{0F479CCA-569A-4D77-9DF6-37D751B3E62B}">
      <dgm:prSet/>
      <dgm:spPr/>
      <dgm:t>
        <a:bodyPr/>
        <a:lstStyle/>
        <a:p>
          <a:endParaRPr lang="zh-CN">
            <a:latin typeface="Microsoft YaHei UI" panose="020B0503020204020204" pitchFamily="34" charset="-122"/>
            <a:ea typeface="Microsoft YaHei UI" panose="020B0503020204020204" pitchFamily="34" charset="-122"/>
          </a:endParaRPr>
        </a:p>
      </dgm:t>
    </dgm:pt>
    <dgm:pt modelId="{ED3C9F27-971A-426E-911A-AC30A16EB8D7}" type="sibTrans" cxnId="{0F479CCA-569A-4D77-9DF6-37D751B3E62B}">
      <dgm:prSet/>
      <dgm:spPr/>
      <dgm:t>
        <a:bodyPr/>
        <a:lstStyle/>
        <a:p>
          <a:endParaRPr lang="zh-CN">
            <a:latin typeface="Microsoft YaHei UI" panose="020B0503020204020204" pitchFamily="34" charset="-122"/>
            <a:ea typeface="Microsoft YaHei UI" panose="020B0503020204020204" pitchFamily="34" charset="-122"/>
          </a:endParaRPr>
        </a:p>
      </dgm:t>
    </dgm:pt>
    <dgm:pt modelId="{911EC251-C7E4-4814-90D4-8D36FE8DEC24}">
      <dgm:prSet phldrT="[文本]"/>
      <dgm:spPr/>
      <dgm:t>
        <a:bodyPr/>
        <a:lstStyle/>
        <a:p>
          <a:r>
            <a:rPr lang="zh-CN" altLang="en-US" dirty="0"/>
            <a:t>部署环境</a:t>
          </a:r>
          <a:endParaRPr lang="zh-CN" dirty="0">
            <a:latin typeface="Microsoft YaHei UI" panose="020B0503020204020204" pitchFamily="34" charset="-122"/>
            <a:ea typeface="Microsoft YaHei UI" panose="020B0503020204020204" pitchFamily="34" charset="-122"/>
          </a:endParaRPr>
        </a:p>
      </dgm:t>
    </dgm:pt>
    <dgm:pt modelId="{EA241105-CF1E-4DF7-B8D8-02473B6E0B01}" type="parTrans" cxnId="{57AEE9A1-FDF7-4AB7-9681-008358ED57AB}">
      <dgm:prSet/>
      <dgm:spPr/>
      <dgm:t>
        <a:bodyPr/>
        <a:lstStyle/>
        <a:p>
          <a:endParaRPr lang="zh-CN">
            <a:latin typeface="Microsoft YaHei UI" panose="020B0503020204020204" pitchFamily="34" charset="-122"/>
            <a:ea typeface="Microsoft YaHei UI" panose="020B0503020204020204" pitchFamily="34" charset="-122"/>
          </a:endParaRPr>
        </a:p>
      </dgm:t>
    </dgm:pt>
    <dgm:pt modelId="{95633792-376C-450E-B8BC-ED28DC101CEB}" type="sibTrans" cxnId="{57AEE9A1-FDF7-4AB7-9681-008358ED57AB}">
      <dgm:prSet/>
      <dgm:spPr/>
      <dgm:t>
        <a:bodyPr/>
        <a:lstStyle/>
        <a:p>
          <a:endParaRPr lang="zh-CN">
            <a:latin typeface="Microsoft YaHei UI" panose="020B0503020204020204" pitchFamily="34" charset="-122"/>
            <a:ea typeface="Microsoft YaHei UI" panose="020B0503020204020204" pitchFamily="34" charset="-122"/>
          </a:endParaRPr>
        </a:p>
      </dgm:t>
    </dgm:pt>
    <dgm:pt modelId="{BAFD4250-3194-435C-9DB9-26F654B5C03A}">
      <dgm:prSet phldrT="[文本]"/>
      <dgm:spPr/>
      <dgm:t>
        <a:bodyPr/>
        <a:lstStyle/>
        <a:p>
          <a:r>
            <a:rPr lang="en-US" altLang="zh-CN" dirty="0" err="1"/>
            <a:t>Windows+MYSQL+Apache+PHP</a:t>
          </a:r>
          <a:endParaRPr lang="zh-CN" dirty="0">
            <a:latin typeface="Microsoft YaHei UI" panose="020B0503020204020204" pitchFamily="34" charset="-122"/>
            <a:ea typeface="Microsoft YaHei UI" panose="020B0503020204020204" pitchFamily="34" charset="-122"/>
          </a:endParaRPr>
        </a:p>
      </dgm:t>
    </dgm:pt>
    <dgm:pt modelId="{0D4B85D5-5F65-4827-8832-FBF48D7B3363}" type="parTrans" cxnId="{071FB365-FE77-48F5-BA17-484D6C356434}">
      <dgm:prSet/>
      <dgm:spPr/>
      <dgm:t>
        <a:bodyPr/>
        <a:lstStyle/>
        <a:p>
          <a:endParaRPr lang="zh-CN">
            <a:latin typeface="Microsoft YaHei UI" panose="020B0503020204020204" pitchFamily="34" charset="-122"/>
            <a:ea typeface="Microsoft YaHei UI" panose="020B0503020204020204" pitchFamily="34" charset="-122"/>
          </a:endParaRPr>
        </a:p>
      </dgm:t>
    </dgm:pt>
    <dgm:pt modelId="{00CC07D1-76CC-4C43-9A72-FD68CB53A52F}" type="sibTrans" cxnId="{071FB365-FE77-48F5-BA17-484D6C356434}">
      <dgm:prSet/>
      <dgm:spPr/>
      <dgm:t>
        <a:bodyPr/>
        <a:lstStyle/>
        <a:p>
          <a:endParaRPr lang="zh-CN">
            <a:latin typeface="Microsoft YaHei UI" panose="020B0503020204020204" pitchFamily="34" charset="-122"/>
            <a:ea typeface="Microsoft YaHei UI" panose="020B0503020204020204" pitchFamily="34" charset="-122"/>
          </a:endParaRPr>
        </a:p>
      </dgm:t>
    </dgm:pt>
    <dgm:pt modelId="{39865F2F-A0A2-4069-A0A8-DBD105077B60}">
      <dgm:prSet phldrT="[文本]"/>
      <dgm:spPr/>
      <dgm:t>
        <a:bodyPr/>
        <a:lstStyle/>
        <a:p>
          <a:r>
            <a:rPr lang="en-US" altLang="zh-CN" b="0" dirty="0">
              <a:solidFill>
                <a:schemeClr val="bg1"/>
              </a:solidFill>
            </a:rPr>
            <a:t>Windows +</a:t>
          </a:r>
          <a:r>
            <a:rPr lang="en-US" altLang="zh-CN" b="0" dirty="0" err="1">
              <a:solidFill>
                <a:schemeClr val="bg1"/>
              </a:solidFill>
            </a:rPr>
            <a:t>Xampp</a:t>
          </a:r>
          <a:endParaRPr lang="zh-CN" b="0" dirty="0">
            <a:solidFill>
              <a:schemeClr val="bg1"/>
            </a:solidFill>
            <a:latin typeface="Microsoft YaHei UI" panose="020B0503020204020204" pitchFamily="34" charset="-122"/>
            <a:ea typeface="Microsoft YaHei UI" panose="020B0503020204020204" pitchFamily="34" charset="-122"/>
          </a:endParaRPr>
        </a:p>
      </dgm:t>
    </dgm:pt>
    <dgm:pt modelId="{258E8A36-BBB7-4C89-BC2C-F3F74D59EC28}" type="parTrans" cxnId="{28D005C6-4C20-4BE6-894F-D3B082F63438}">
      <dgm:prSet/>
      <dgm:spPr/>
      <dgm:t>
        <a:bodyPr/>
        <a:lstStyle/>
        <a:p>
          <a:endParaRPr lang="zh-CN">
            <a:latin typeface="Microsoft YaHei UI" panose="020B0503020204020204" pitchFamily="34" charset="-122"/>
            <a:ea typeface="Microsoft YaHei UI" panose="020B0503020204020204" pitchFamily="34" charset="-122"/>
          </a:endParaRPr>
        </a:p>
      </dgm:t>
    </dgm:pt>
    <dgm:pt modelId="{84624615-77BD-49D7-9881-B60A734482E2}" type="sibTrans" cxnId="{28D005C6-4C20-4BE6-894F-D3B082F63438}">
      <dgm:prSet/>
      <dgm:spPr/>
      <dgm:t>
        <a:bodyPr/>
        <a:lstStyle/>
        <a:p>
          <a:endParaRPr lang="zh-CN">
            <a:latin typeface="Microsoft YaHei UI" panose="020B0503020204020204" pitchFamily="34" charset="-122"/>
            <a:ea typeface="Microsoft YaHei UI" panose="020B0503020204020204" pitchFamily="34" charset="-122"/>
          </a:endParaRPr>
        </a:p>
      </dgm:t>
    </dgm:pt>
    <dgm:pt modelId="{3685198B-5321-4885-BEE2-2A3D6DA5B4A6}">
      <dgm:prSet phldrT="[文本]"/>
      <dgm:spPr/>
      <dgm:t>
        <a:bodyPr/>
        <a:lstStyle/>
        <a:p>
          <a:r>
            <a:rPr lang="zh-CN" altLang="en-US" dirty="0"/>
            <a:t>开发工具</a:t>
          </a:r>
          <a:endParaRPr lang="zh-CN" dirty="0">
            <a:latin typeface="Microsoft YaHei UI" panose="020B0503020204020204" pitchFamily="34" charset="-122"/>
            <a:ea typeface="Microsoft YaHei UI" panose="020B0503020204020204" pitchFamily="34" charset="-122"/>
          </a:endParaRPr>
        </a:p>
      </dgm:t>
    </dgm:pt>
    <dgm:pt modelId="{04BBF996-DFD9-466F-BD01-7968559FCCBA}" type="parTrans" cxnId="{D55D4B72-161A-4FAE-AF7B-1ABE9C4AB99D}">
      <dgm:prSet/>
      <dgm:spPr/>
      <dgm:t>
        <a:bodyPr/>
        <a:lstStyle/>
        <a:p>
          <a:endParaRPr lang="zh-CN">
            <a:latin typeface="Microsoft YaHei UI" panose="020B0503020204020204" pitchFamily="34" charset="-122"/>
            <a:ea typeface="Microsoft YaHei UI" panose="020B0503020204020204" pitchFamily="34" charset="-122"/>
          </a:endParaRPr>
        </a:p>
      </dgm:t>
    </dgm:pt>
    <dgm:pt modelId="{D4A8ADDC-9CBB-47A6-AE74-052767EA090A}" type="sibTrans" cxnId="{D55D4B72-161A-4FAE-AF7B-1ABE9C4AB99D}">
      <dgm:prSet/>
      <dgm:spPr/>
      <dgm:t>
        <a:bodyPr/>
        <a:lstStyle/>
        <a:p>
          <a:endParaRPr lang="zh-CN">
            <a:latin typeface="Microsoft YaHei UI" panose="020B0503020204020204" pitchFamily="34" charset="-122"/>
            <a:ea typeface="Microsoft YaHei UI" panose="020B0503020204020204" pitchFamily="34" charset="-122"/>
          </a:endParaRPr>
        </a:p>
      </dgm:t>
    </dgm:pt>
    <dgm:pt modelId="{F2B8E16F-5F5A-4339-B42D-A1EA3A873A66}">
      <dgm:prSet phldrT="[文本]"/>
      <dgm:spPr/>
      <dgm:t>
        <a:bodyPr/>
        <a:lstStyle/>
        <a:p>
          <a:r>
            <a:rPr lang="en-US" altLang="zh-CN" b="0" dirty="0" err="1">
              <a:solidFill>
                <a:schemeClr val="bg1"/>
              </a:solidFill>
            </a:rPr>
            <a:t>Netbeans</a:t>
          </a:r>
          <a:endParaRPr lang="zh-CN" b="0" dirty="0">
            <a:solidFill>
              <a:schemeClr val="bg1"/>
            </a:solidFill>
            <a:latin typeface="Microsoft YaHei UI" panose="020B0503020204020204" pitchFamily="34" charset="-122"/>
            <a:ea typeface="Microsoft YaHei UI" panose="020B0503020204020204" pitchFamily="34" charset="-122"/>
          </a:endParaRPr>
        </a:p>
      </dgm:t>
    </dgm:pt>
    <dgm:pt modelId="{07DAEFAB-B713-4B0E-8DFA-5AC55A476C27}" type="parTrans" cxnId="{69F2DDF9-A227-4E72-BAA2-430220F4F365}">
      <dgm:prSet/>
      <dgm:spPr/>
      <dgm:t>
        <a:bodyPr/>
        <a:lstStyle/>
        <a:p>
          <a:endParaRPr lang="zh-CN">
            <a:latin typeface="Microsoft YaHei UI" panose="020B0503020204020204" pitchFamily="34" charset="-122"/>
            <a:ea typeface="Microsoft YaHei UI" panose="020B0503020204020204" pitchFamily="34" charset="-122"/>
          </a:endParaRPr>
        </a:p>
      </dgm:t>
    </dgm:pt>
    <dgm:pt modelId="{711389FD-DC4C-4AF5-A083-821A33571CBA}" type="sibTrans" cxnId="{69F2DDF9-A227-4E72-BAA2-430220F4F365}">
      <dgm:prSet/>
      <dgm:spPr/>
      <dgm:t>
        <a:bodyPr/>
        <a:lstStyle/>
        <a:p>
          <a:endParaRPr lang="zh-CN">
            <a:latin typeface="Microsoft YaHei UI" panose="020B0503020204020204" pitchFamily="34" charset="-122"/>
            <a:ea typeface="Microsoft YaHei UI" panose="020B0503020204020204" pitchFamily="34" charset="-122"/>
          </a:endParaRPr>
        </a:p>
      </dgm:t>
    </dgm:pt>
    <dgm:pt modelId="{E25008CC-3EBF-4262-B825-01A46F1E088F}">
      <dgm:prSet phldrT="[文本]"/>
      <dgm:spPr/>
      <dgm:t>
        <a:bodyPr/>
        <a:lstStyle/>
        <a:p>
          <a:r>
            <a:rPr lang="en-US" altLang="zh-CN" dirty="0" err="1"/>
            <a:t>PhpStorm</a:t>
          </a:r>
          <a:endParaRPr lang="zh-CN" dirty="0">
            <a:latin typeface="Microsoft YaHei UI" panose="020B0503020204020204" pitchFamily="34" charset="-122"/>
            <a:ea typeface="Microsoft YaHei UI" panose="020B0503020204020204" pitchFamily="34" charset="-122"/>
          </a:endParaRPr>
        </a:p>
      </dgm:t>
    </dgm:pt>
    <dgm:pt modelId="{8CE3EAD2-5AF7-45C2-94FF-4E7639E940A5}" type="parTrans" cxnId="{83E6F21F-FEF4-4BA6-8766-8B22936871AC}">
      <dgm:prSet/>
      <dgm:spPr/>
      <dgm:t>
        <a:bodyPr/>
        <a:lstStyle/>
        <a:p>
          <a:endParaRPr lang="zh-CN">
            <a:latin typeface="Microsoft YaHei UI" panose="020B0503020204020204" pitchFamily="34" charset="-122"/>
            <a:ea typeface="Microsoft YaHei UI" panose="020B0503020204020204" pitchFamily="34" charset="-122"/>
          </a:endParaRPr>
        </a:p>
      </dgm:t>
    </dgm:pt>
    <dgm:pt modelId="{A4D6D835-3339-47DE-B6A4-3291AD8E9A4E}" type="sibTrans" cxnId="{83E6F21F-FEF4-4BA6-8766-8B22936871AC}">
      <dgm:prSet/>
      <dgm:spPr/>
      <dgm:t>
        <a:bodyPr/>
        <a:lstStyle/>
        <a:p>
          <a:endParaRPr lang="zh-CN">
            <a:latin typeface="Microsoft YaHei UI" panose="020B0503020204020204" pitchFamily="34" charset="-122"/>
            <a:ea typeface="Microsoft YaHei UI" panose="020B0503020204020204" pitchFamily="34" charset="-122"/>
          </a:endParaRPr>
        </a:p>
      </dgm:t>
    </dgm:pt>
    <dgm:pt modelId="{C22B14A1-CEB5-4C85-A079-329A0D631FC4}">
      <dgm:prSet phldrT="[文本]"/>
      <dgm:spPr/>
      <dgm:t>
        <a:bodyPr/>
        <a:lstStyle/>
        <a:p>
          <a:r>
            <a:rPr lang="en-US" altLang="zh-CN" dirty="0"/>
            <a:t>Windows +</a:t>
          </a:r>
          <a:r>
            <a:rPr lang="en-US" altLang="zh-CN" dirty="0" err="1"/>
            <a:t>PHPStudy</a:t>
          </a:r>
          <a:endParaRPr lang="zh-CN" dirty="0">
            <a:latin typeface="Microsoft YaHei UI" panose="020B0503020204020204" pitchFamily="34" charset="-122"/>
            <a:ea typeface="Microsoft YaHei UI" panose="020B0503020204020204" pitchFamily="34" charset="-122"/>
          </a:endParaRPr>
        </a:p>
      </dgm:t>
    </dgm:pt>
    <dgm:pt modelId="{C498E0DF-6C2A-40EA-A705-42667224E35E}" type="parTrans" cxnId="{78AD89B4-E3A9-41B0-AF51-37437A573099}">
      <dgm:prSet/>
      <dgm:spPr/>
      <dgm:t>
        <a:bodyPr/>
        <a:lstStyle/>
        <a:p>
          <a:endParaRPr lang="zh-CN">
            <a:latin typeface="Microsoft YaHei UI" panose="020B0503020204020204" pitchFamily="34" charset="-122"/>
            <a:ea typeface="Microsoft YaHei UI" panose="020B0503020204020204" pitchFamily="34" charset="-122"/>
          </a:endParaRPr>
        </a:p>
      </dgm:t>
    </dgm:pt>
    <dgm:pt modelId="{9B9DEF1B-B47B-45CC-AC15-A4015E7A6961}" type="sibTrans" cxnId="{78AD89B4-E3A9-41B0-AF51-37437A573099}">
      <dgm:prSet/>
      <dgm:spPr/>
      <dgm:t>
        <a:bodyPr/>
        <a:lstStyle/>
        <a:p>
          <a:endParaRPr lang="zh-CN">
            <a:latin typeface="Microsoft YaHei UI" panose="020B0503020204020204" pitchFamily="34" charset="-122"/>
            <a:ea typeface="Microsoft YaHei UI" panose="020B0503020204020204" pitchFamily="34" charset="-122"/>
          </a:endParaRPr>
        </a:p>
      </dgm:t>
    </dgm:pt>
    <dgm:pt modelId="{D7533782-3A8A-442A-9F24-8DC26FC5B3E3}">
      <dgm:prSet phldrT="[文本]"/>
      <dgm:spPr/>
      <dgm:t>
        <a:bodyPr/>
        <a:lstStyle/>
        <a:p>
          <a:r>
            <a:rPr lang="en-US" altLang="zh-CN" b="0" dirty="0" err="1">
              <a:solidFill>
                <a:schemeClr val="bg1"/>
              </a:solidFill>
            </a:rPr>
            <a:t>Xampp</a:t>
          </a:r>
          <a:endParaRPr lang="zh-CN" b="0" dirty="0">
            <a:solidFill>
              <a:schemeClr val="bg1"/>
            </a:solidFill>
            <a:latin typeface="Microsoft YaHei UI" panose="020B0503020204020204" pitchFamily="34" charset="-122"/>
            <a:ea typeface="Microsoft YaHei UI" panose="020B0503020204020204" pitchFamily="34" charset="-122"/>
          </a:endParaRPr>
        </a:p>
      </dgm:t>
    </dgm:pt>
    <dgm:pt modelId="{0B0434F5-F6FF-4749-8332-5CE2942EF69F}" type="sibTrans" cxnId="{660195D4-96BD-4EE8-A65E-0ACF0BCB93F6}">
      <dgm:prSet/>
      <dgm:spPr/>
      <dgm:t>
        <a:bodyPr/>
        <a:lstStyle/>
        <a:p>
          <a:endParaRPr lang="zh-CN">
            <a:latin typeface="Microsoft YaHei UI" panose="020B0503020204020204" pitchFamily="34" charset="-122"/>
            <a:ea typeface="Microsoft YaHei UI" panose="020B0503020204020204" pitchFamily="34" charset="-122"/>
          </a:endParaRPr>
        </a:p>
      </dgm:t>
    </dgm:pt>
    <dgm:pt modelId="{2779A0B4-ABB2-4420-936D-036EE033A6B5}" type="parTrans" cxnId="{660195D4-96BD-4EE8-A65E-0ACF0BCB93F6}">
      <dgm:prSet/>
      <dgm:spPr/>
      <dgm:t>
        <a:bodyPr/>
        <a:lstStyle/>
        <a:p>
          <a:endParaRPr lang="zh-CN">
            <a:latin typeface="Microsoft YaHei UI" panose="020B0503020204020204" pitchFamily="34" charset="-122"/>
            <a:ea typeface="Microsoft YaHei UI" panose="020B0503020204020204" pitchFamily="34" charset="-122"/>
          </a:endParaRPr>
        </a:p>
      </dgm:t>
    </dgm:pt>
    <dgm:pt modelId="{C1C14808-80D0-4626-B520-5A274CC4F603}">
      <dgm:prSet phldrT="[文本]"/>
      <dgm:spPr/>
      <dgm:t>
        <a:bodyPr/>
        <a:lstStyle/>
        <a:p>
          <a:r>
            <a:rPr lang="en-US" altLang="zh-CN" dirty="0" err="1">
              <a:latin typeface="Microsoft YaHei UI" panose="020B0503020204020204" pitchFamily="34" charset="-122"/>
              <a:ea typeface="Microsoft YaHei UI" panose="020B0503020204020204" pitchFamily="34" charset="-122"/>
            </a:rPr>
            <a:t>vscode</a:t>
          </a:r>
          <a:r>
            <a:rPr lang="zh-CN" altLang="en-US" dirty="0">
              <a:latin typeface="Microsoft YaHei UI" panose="020B0503020204020204" pitchFamily="34" charset="-122"/>
              <a:ea typeface="Microsoft YaHei UI" panose="020B0503020204020204" pitchFamily="34" charset="-122"/>
            </a:rPr>
            <a:t>（新）</a:t>
          </a:r>
          <a:endParaRPr lang="zh-CN" dirty="0">
            <a:latin typeface="Microsoft YaHei UI" panose="020B0503020204020204" pitchFamily="34" charset="-122"/>
            <a:ea typeface="Microsoft YaHei UI" panose="020B0503020204020204" pitchFamily="34" charset="-122"/>
          </a:endParaRPr>
        </a:p>
      </dgm:t>
    </dgm:pt>
    <dgm:pt modelId="{2B041E88-73EA-4BFC-9F73-35499C05D7DD}" type="parTrans" cxnId="{7E4AFFA6-2D51-4DFB-A776-0004901E2D3E}">
      <dgm:prSet/>
      <dgm:spPr/>
    </dgm:pt>
    <dgm:pt modelId="{ED76882A-B621-4885-8EF1-D8BADEE1125C}" type="sibTrans" cxnId="{7E4AFFA6-2D51-4DFB-A776-0004901E2D3E}">
      <dgm:prSet/>
      <dgm:spPr/>
    </dgm:pt>
    <dgm:pt modelId="{0E7A83FE-A83D-4D37-BD58-B3BE98109EBF}" type="pres">
      <dgm:prSet presAssocID="{81964A11-60E0-48D1-9D32-82C50FF38D21}" presName="theList" presStyleCnt="0">
        <dgm:presLayoutVars>
          <dgm:dir/>
          <dgm:animLvl val="lvl"/>
          <dgm:resizeHandles val="exact"/>
        </dgm:presLayoutVars>
      </dgm:prSet>
      <dgm:spPr/>
    </dgm:pt>
    <dgm:pt modelId="{269D256E-E9CF-442B-9DAB-580449D828DC}" type="pres">
      <dgm:prSet presAssocID="{C1DF2E0B-F034-409C-97BE-B1E077D0166A}" presName="compNode" presStyleCnt="0"/>
      <dgm:spPr/>
    </dgm:pt>
    <dgm:pt modelId="{5EE3D656-49E3-4846-80B3-9DF4C0678135}" type="pres">
      <dgm:prSet presAssocID="{C1DF2E0B-F034-409C-97BE-B1E077D0166A}" presName="aNode" presStyleLbl="bgShp" presStyleIdx="0" presStyleCnt="3"/>
      <dgm:spPr/>
    </dgm:pt>
    <dgm:pt modelId="{39674946-8641-4D9C-B474-ADD5C2CCB996}" type="pres">
      <dgm:prSet presAssocID="{C1DF2E0B-F034-409C-97BE-B1E077D0166A}" presName="textNode" presStyleLbl="bgShp" presStyleIdx="0" presStyleCnt="3"/>
      <dgm:spPr/>
    </dgm:pt>
    <dgm:pt modelId="{4AF04BA3-F12F-4B14-922A-44D4F6F8C391}" type="pres">
      <dgm:prSet presAssocID="{C1DF2E0B-F034-409C-97BE-B1E077D0166A}" presName="compChildNode" presStyleCnt="0"/>
      <dgm:spPr/>
    </dgm:pt>
    <dgm:pt modelId="{30665FCA-7375-419C-AD5F-DEFB6A78AF8B}" type="pres">
      <dgm:prSet presAssocID="{C1DF2E0B-F034-409C-97BE-B1E077D0166A}" presName="theInnerList" presStyleCnt="0"/>
      <dgm:spPr/>
    </dgm:pt>
    <dgm:pt modelId="{575ED4E3-10E1-44F4-98F2-9E82E73CD01D}" type="pres">
      <dgm:prSet presAssocID="{9FA67F5C-A2B3-4A17-AA93-5C0AD273B2D5}" presName="childNode" presStyleLbl="node1" presStyleIdx="0" presStyleCnt="9">
        <dgm:presLayoutVars>
          <dgm:bulletEnabled val="1"/>
        </dgm:presLayoutVars>
      </dgm:prSet>
      <dgm:spPr/>
    </dgm:pt>
    <dgm:pt modelId="{BEED572B-1254-4D63-AD99-B2EDA1CEFCD0}" type="pres">
      <dgm:prSet presAssocID="{9FA67F5C-A2B3-4A17-AA93-5C0AD273B2D5}" presName="aSpace2" presStyleCnt="0"/>
      <dgm:spPr/>
    </dgm:pt>
    <dgm:pt modelId="{FE3E8C9E-4E0C-48C9-B969-45E913CB4CB6}" type="pres">
      <dgm:prSet presAssocID="{D7533782-3A8A-442A-9F24-8DC26FC5B3E3}" presName="childNode" presStyleLbl="node1" presStyleIdx="1" presStyleCnt="9">
        <dgm:presLayoutVars>
          <dgm:bulletEnabled val="1"/>
        </dgm:presLayoutVars>
      </dgm:prSet>
      <dgm:spPr/>
    </dgm:pt>
    <dgm:pt modelId="{F149C5A8-F47F-4249-A33E-785C301435E8}" type="pres">
      <dgm:prSet presAssocID="{D7533782-3A8A-442A-9F24-8DC26FC5B3E3}" presName="aSpace2" presStyleCnt="0"/>
      <dgm:spPr/>
    </dgm:pt>
    <dgm:pt modelId="{96B6F13E-4C71-4B33-9AE7-68769BCA1885}" type="pres">
      <dgm:prSet presAssocID="{452B5EB4-6ED7-4FA8-A7C4-5C3301C82707}" presName="childNode" presStyleLbl="node1" presStyleIdx="2" presStyleCnt="9">
        <dgm:presLayoutVars>
          <dgm:bulletEnabled val="1"/>
        </dgm:presLayoutVars>
      </dgm:prSet>
      <dgm:spPr/>
    </dgm:pt>
    <dgm:pt modelId="{C23CCC18-A8E8-49F1-BA65-3F51C1FDA18A}" type="pres">
      <dgm:prSet presAssocID="{C1DF2E0B-F034-409C-97BE-B1E077D0166A}" presName="aSpace" presStyleCnt="0"/>
      <dgm:spPr/>
    </dgm:pt>
    <dgm:pt modelId="{6930CA3A-746D-45D5-86CF-7E5E82630FFE}" type="pres">
      <dgm:prSet presAssocID="{911EC251-C7E4-4814-90D4-8D36FE8DEC24}" presName="compNode" presStyleCnt="0"/>
      <dgm:spPr/>
    </dgm:pt>
    <dgm:pt modelId="{36A5E784-0575-4B9A-932D-84B4018329C2}" type="pres">
      <dgm:prSet presAssocID="{911EC251-C7E4-4814-90D4-8D36FE8DEC24}" presName="aNode" presStyleLbl="bgShp" presStyleIdx="1" presStyleCnt="3"/>
      <dgm:spPr/>
    </dgm:pt>
    <dgm:pt modelId="{BB857315-7C35-4D47-8535-974ED697CCEF}" type="pres">
      <dgm:prSet presAssocID="{911EC251-C7E4-4814-90D4-8D36FE8DEC24}" presName="textNode" presStyleLbl="bgShp" presStyleIdx="1" presStyleCnt="3"/>
      <dgm:spPr/>
    </dgm:pt>
    <dgm:pt modelId="{FCE75200-3B56-41AA-9638-E2DCED5EAB72}" type="pres">
      <dgm:prSet presAssocID="{911EC251-C7E4-4814-90D4-8D36FE8DEC24}" presName="compChildNode" presStyleCnt="0"/>
      <dgm:spPr/>
    </dgm:pt>
    <dgm:pt modelId="{7852F8EC-716B-4B16-A1A5-D39B5E68106B}" type="pres">
      <dgm:prSet presAssocID="{911EC251-C7E4-4814-90D4-8D36FE8DEC24}" presName="theInnerList" presStyleCnt="0"/>
      <dgm:spPr/>
    </dgm:pt>
    <dgm:pt modelId="{C4D55E39-E127-46E1-8C18-E650BDF0FCB0}" type="pres">
      <dgm:prSet presAssocID="{BAFD4250-3194-435C-9DB9-26F654B5C03A}" presName="childNode" presStyleLbl="node1" presStyleIdx="3" presStyleCnt="9">
        <dgm:presLayoutVars>
          <dgm:bulletEnabled val="1"/>
        </dgm:presLayoutVars>
      </dgm:prSet>
      <dgm:spPr/>
    </dgm:pt>
    <dgm:pt modelId="{51437605-AADB-4D66-843B-C75DD317C3AC}" type="pres">
      <dgm:prSet presAssocID="{BAFD4250-3194-435C-9DB9-26F654B5C03A}" presName="aSpace2" presStyleCnt="0"/>
      <dgm:spPr/>
    </dgm:pt>
    <dgm:pt modelId="{194BEDD1-D18B-469C-A681-6F2CD0649826}" type="pres">
      <dgm:prSet presAssocID="{39865F2F-A0A2-4069-A0A8-DBD105077B60}" presName="childNode" presStyleLbl="node1" presStyleIdx="4" presStyleCnt="9">
        <dgm:presLayoutVars>
          <dgm:bulletEnabled val="1"/>
        </dgm:presLayoutVars>
      </dgm:prSet>
      <dgm:spPr/>
    </dgm:pt>
    <dgm:pt modelId="{892CDBFD-E30C-4BCF-8196-B5DFA060E363}" type="pres">
      <dgm:prSet presAssocID="{39865F2F-A0A2-4069-A0A8-DBD105077B60}" presName="aSpace2" presStyleCnt="0"/>
      <dgm:spPr/>
    </dgm:pt>
    <dgm:pt modelId="{E864E8C5-2AF8-4B2A-8FB7-8D60286472A2}" type="pres">
      <dgm:prSet presAssocID="{C22B14A1-CEB5-4C85-A079-329A0D631FC4}" presName="childNode" presStyleLbl="node1" presStyleIdx="5" presStyleCnt="9">
        <dgm:presLayoutVars>
          <dgm:bulletEnabled val="1"/>
        </dgm:presLayoutVars>
      </dgm:prSet>
      <dgm:spPr/>
    </dgm:pt>
    <dgm:pt modelId="{B3E9CFA4-C89F-44A7-9A68-11D7A051672A}" type="pres">
      <dgm:prSet presAssocID="{911EC251-C7E4-4814-90D4-8D36FE8DEC24}" presName="aSpace" presStyleCnt="0"/>
      <dgm:spPr/>
    </dgm:pt>
    <dgm:pt modelId="{D18FAD2B-1C42-4AA8-B2B2-4248C0C52B1B}" type="pres">
      <dgm:prSet presAssocID="{3685198B-5321-4885-BEE2-2A3D6DA5B4A6}" presName="compNode" presStyleCnt="0"/>
      <dgm:spPr/>
    </dgm:pt>
    <dgm:pt modelId="{73EF77D7-714B-46AC-B791-77FB73C27C85}" type="pres">
      <dgm:prSet presAssocID="{3685198B-5321-4885-BEE2-2A3D6DA5B4A6}" presName="aNode" presStyleLbl="bgShp" presStyleIdx="2" presStyleCnt="3"/>
      <dgm:spPr/>
    </dgm:pt>
    <dgm:pt modelId="{67D9D327-C476-4BF7-B7AB-E484AB473A27}" type="pres">
      <dgm:prSet presAssocID="{3685198B-5321-4885-BEE2-2A3D6DA5B4A6}" presName="textNode" presStyleLbl="bgShp" presStyleIdx="2" presStyleCnt="3"/>
      <dgm:spPr/>
    </dgm:pt>
    <dgm:pt modelId="{116DC192-2051-4BFD-AB50-BD7067181C44}" type="pres">
      <dgm:prSet presAssocID="{3685198B-5321-4885-BEE2-2A3D6DA5B4A6}" presName="compChildNode" presStyleCnt="0"/>
      <dgm:spPr/>
    </dgm:pt>
    <dgm:pt modelId="{E487713E-AFA7-44C8-9935-EADE9CC87190}" type="pres">
      <dgm:prSet presAssocID="{3685198B-5321-4885-BEE2-2A3D6DA5B4A6}" presName="theInnerList" presStyleCnt="0"/>
      <dgm:spPr/>
    </dgm:pt>
    <dgm:pt modelId="{2CA0B65E-4012-4BC5-9436-ACF3DB7847C8}" type="pres">
      <dgm:prSet presAssocID="{F2B8E16F-5F5A-4339-B42D-A1EA3A873A66}" presName="childNode" presStyleLbl="node1" presStyleIdx="6" presStyleCnt="9">
        <dgm:presLayoutVars>
          <dgm:bulletEnabled val="1"/>
        </dgm:presLayoutVars>
      </dgm:prSet>
      <dgm:spPr/>
    </dgm:pt>
    <dgm:pt modelId="{4F729725-0C9D-49CE-9067-209B03FED34E}" type="pres">
      <dgm:prSet presAssocID="{F2B8E16F-5F5A-4339-B42D-A1EA3A873A66}" presName="aSpace2" presStyleCnt="0"/>
      <dgm:spPr/>
    </dgm:pt>
    <dgm:pt modelId="{727F9D2C-89F2-4A05-AB22-0A805ACA0081}" type="pres">
      <dgm:prSet presAssocID="{E25008CC-3EBF-4262-B825-01A46F1E088F}" presName="childNode" presStyleLbl="node1" presStyleIdx="7" presStyleCnt="9">
        <dgm:presLayoutVars>
          <dgm:bulletEnabled val="1"/>
        </dgm:presLayoutVars>
      </dgm:prSet>
      <dgm:spPr/>
    </dgm:pt>
    <dgm:pt modelId="{E9C718AC-5D17-4D78-BE6C-320EEEFBB8CF}" type="pres">
      <dgm:prSet presAssocID="{E25008CC-3EBF-4262-B825-01A46F1E088F}" presName="aSpace2" presStyleCnt="0"/>
      <dgm:spPr/>
    </dgm:pt>
    <dgm:pt modelId="{19588F74-DAC1-49BB-A20B-B77D1EA6AF94}" type="pres">
      <dgm:prSet presAssocID="{C1C14808-80D0-4626-B520-5A274CC4F603}" presName="childNode" presStyleLbl="node1" presStyleIdx="8" presStyleCnt="9">
        <dgm:presLayoutVars>
          <dgm:bulletEnabled val="1"/>
        </dgm:presLayoutVars>
      </dgm:prSet>
      <dgm:spPr/>
    </dgm:pt>
  </dgm:ptLst>
  <dgm:cxnLst>
    <dgm:cxn modelId="{83E6F21F-FEF4-4BA6-8766-8B22936871AC}" srcId="{3685198B-5321-4885-BEE2-2A3D6DA5B4A6}" destId="{E25008CC-3EBF-4262-B825-01A46F1E088F}" srcOrd="1" destOrd="0" parTransId="{8CE3EAD2-5AF7-45C2-94FF-4E7639E940A5}" sibTransId="{A4D6D835-3339-47DE-B6A4-3291AD8E9A4E}"/>
    <dgm:cxn modelId="{629A7724-858B-4B65-A4C7-479BBDF83DA1}" type="presOf" srcId="{C1C14808-80D0-4626-B520-5A274CC4F603}" destId="{19588F74-DAC1-49BB-A20B-B77D1EA6AF94}" srcOrd="0" destOrd="0" presId="urn:microsoft.com/office/officeart/2005/8/layout/lProcess2"/>
    <dgm:cxn modelId="{2E877525-068F-4A45-AD6B-00D9BCBCBC57}" type="presOf" srcId="{911EC251-C7E4-4814-90D4-8D36FE8DEC24}" destId="{36A5E784-0575-4B9A-932D-84B4018329C2}" srcOrd="0" destOrd="0" presId="urn:microsoft.com/office/officeart/2005/8/layout/lProcess2"/>
    <dgm:cxn modelId="{1FD88136-E9EA-4842-97B8-BFEA13FF3FA6}" type="presOf" srcId="{9FA67F5C-A2B3-4A17-AA93-5C0AD273B2D5}" destId="{575ED4E3-10E1-44F4-98F2-9E82E73CD01D}" srcOrd="0" destOrd="0" presId="urn:microsoft.com/office/officeart/2005/8/layout/lProcess2"/>
    <dgm:cxn modelId="{0E12D55D-578F-4DED-8ABA-1BDB9942FA0B}" type="presOf" srcId="{C22B14A1-CEB5-4C85-A079-329A0D631FC4}" destId="{E864E8C5-2AF8-4B2A-8FB7-8D60286472A2}" srcOrd="0" destOrd="0" presId="urn:microsoft.com/office/officeart/2005/8/layout/lProcess2"/>
    <dgm:cxn modelId="{BC5D9862-DAC4-4192-97F4-E8931AD3B7CB}" srcId="{C1DF2E0B-F034-409C-97BE-B1E077D0166A}" destId="{9FA67F5C-A2B3-4A17-AA93-5C0AD273B2D5}" srcOrd="0" destOrd="0" parTransId="{F1B411E4-892B-4114-B93A-577EE42BA548}" sibTransId="{8A5F7F56-540A-4DE5-B118-0068853256FC}"/>
    <dgm:cxn modelId="{142B6563-329F-4E87-ACBB-F49C68E0D39F}" type="presOf" srcId="{3685198B-5321-4885-BEE2-2A3D6DA5B4A6}" destId="{67D9D327-C476-4BF7-B7AB-E484AB473A27}" srcOrd="1" destOrd="0" presId="urn:microsoft.com/office/officeart/2005/8/layout/lProcess2"/>
    <dgm:cxn modelId="{47CDAB45-0EEE-441D-8BA8-612701819DCA}" type="presOf" srcId="{E25008CC-3EBF-4262-B825-01A46F1E088F}" destId="{727F9D2C-89F2-4A05-AB22-0A805ACA0081}" srcOrd="0" destOrd="0" presId="urn:microsoft.com/office/officeart/2005/8/layout/lProcess2"/>
    <dgm:cxn modelId="{071FB365-FE77-48F5-BA17-484D6C356434}" srcId="{911EC251-C7E4-4814-90D4-8D36FE8DEC24}" destId="{BAFD4250-3194-435C-9DB9-26F654B5C03A}" srcOrd="0" destOrd="0" parTransId="{0D4B85D5-5F65-4827-8832-FBF48D7B3363}" sibTransId="{00CC07D1-76CC-4C43-9A72-FD68CB53A52F}"/>
    <dgm:cxn modelId="{D55D4B72-161A-4FAE-AF7B-1ABE9C4AB99D}" srcId="{81964A11-60E0-48D1-9D32-82C50FF38D21}" destId="{3685198B-5321-4885-BEE2-2A3D6DA5B4A6}" srcOrd="2" destOrd="0" parTransId="{04BBF996-DFD9-466F-BD01-7968559FCCBA}" sibTransId="{D4A8ADDC-9CBB-47A6-AE74-052767EA090A}"/>
    <dgm:cxn modelId="{C5027358-6DA4-4A3E-9D7F-4B84593511E9}" type="presOf" srcId="{BAFD4250-3194-435C-9DB9-26F654B5C03A}" destId="{C4D55E39-E127-46E1-8C18-E650BDF0FCB0}" srcOrd="0" destOrd="0" presId="urn:microsoft.com/office/officeart/2005/8/layout/lProcess2"/>
    <dgm:cxn modelId="{96E4F984-E510-40AE-8DFC-1CA3CD752028}" type="presOf" srcId="{452B5EB4-6ED7-4FA8-A7C4-5C3301C82707}" destId="{96B6F13E-4C71-4B33-9AE7-68769BCA1885}" srcOrd="0" destOrd="0" presId="urn:microsoft.com/office/officeart/2005/8/layout/lProcess2"/>
    <dgm:cxn modelId="{1ED4E687-7EF2-4513-A871-3A4BF2E914CE}" type="presOf" srcId="{F2B8E16F-5F5A-4339-B42D-A1EA3A873A66}" destId="{2CA0B65E-4012-4BC5-9436-ACF3DB7847C8}" srcOrd="0" destOrd="0" presId="urn:microsoft.com/office/officeart/2005/8/layout/lProcess2"/>
    <dgm:cxn modelId="{43AF518A-936F-4017-B2B5-5D2FC2FFE505}" type="presOf" srcId="{D7533782-3A8A-442A-9F24-8DC26FC5B3E3}" destId="{FE3E8C9E-4E0C-48C9-B969-45E913CB4CB6}" srcOrd="0" destOrd="0" presId="urn:microsoft.com/office/officeart/2005/8/layout/lProcess2"/>
    <dgm:cxn modelId="{690DFA9F-A948-42EE-A468-DE02B1AD3F33}" type="presOf" srcId="{911EC251-C7E4-4814-90D4-8D36FE8DEC24}" destId="{BB857315-7C35-4D47-8535-974ED697CCEF}" srcOrd="1" destOrd="0" presId="urn:microsoft.com/office/officeart/2005/8/layout/lProcess2"/>
    <dgm:cxn modelId="{57AEE9A1-FDF7-4AB7-9681-008358ED57AB}" srcId="{81964A11-60E0-48D1-9D32-82C50FF38D21}" destId="{911EC251-C7E4-4814-90D4-8D36FE8DEC24}" srcOrd="1" destOrd="0" parTransId="{EA241105-CF1E-4DF7-B8D8-02473B6E0B01}" sibTransId="{95633792-376C-450E-B8BC-ED28DC101CEB}"/>
    <dgm:cxn modelId="{7E4AFFA6-2D51-4DFB-A776-0004901E2D3E}" srcId="{3685198B-5321-4885-BEE2-2A3D6DA5B4A6}" destId="{C1C14808-80D0-4626-B520-5A274CC4F603}" srcOrd="2" destOrd="0" parTransId="{2B041E88-73EA-4BFC-9F73-35499C05D7DD}" sibTransId="{ED76882A-B621-4885-8EF1-D8BADEE1125C}"/>
    <dgm:cxn modelId="{646AFDAD-5907-460A-A3F5-6D63D5E496AD}" type="presOf" srcId="{39865F2F-A0A2-4069-A0A8-DBD105077B60}" destId="{194BEDD1-D18B-469C-A681-6F2CD0649826}" srcOrd="0" destOrd="0" presId="urn:microsoft.com/office/officeart/2005/8/layout/lProcess2"/>
    <dgm:cxn modelId="{78AD89B4-E3A9-41B0-AF51-37437A573099}" srcId="{911EC251-C7E4-4814-90D4-8D36FE8DEC24}" destId="{C22B14A1-CEB5-4C85-A079-329A0D631FC4}" srcOrd="2" destOrd="0" parTransId="{C498E0DF-6C2A-40EA-A705-42667224E35E}" sibTransId="{9B9DEF1B-B47B-45CC-AC15-A4015E7A6961}"/>
    <dgm:cxn modelId="{67102CC3-909B-41FC-9D95-39105D5039A5}" type="presOf" srcId="{C1DF2E0B-F034-409C-97BE-B1E077D0166A}" destId="{39674946-8641-4D9C-B474-ADD5C2CCB996}" srcOrd="1" destOrd="0" presId="urn:microsoft.com/office/officeart/2005/8/layout/lProcess2"/>
    <dgm:cxn modelId="{28D005C6-4C20-4BE6-894F-D3B082F63438}" srcId="{911EC251-C7E4-4814-90D4-8D36FE8DEC24}" destId="{39865F2F-A0A2-4069-A0A8-DBD105077B60}" srcOrd="1" destOrd="0" parTransId="{258E8A36-BBB7-4C89-BC2C-F3F74D59EC28}" sibTransId="{84624615-77BD-49D7-9881-B60A734482E2}"/>
    <dgm:cxn modelId="{A6D803CA-B590-4F5F-AC18-40F3D632022F}" srcId="{81964A11-60E0-48D1-9D32-82C50FF38D21}" destId="{C1DF2E0B-F034-409C-97BE-B1E077D0166A}" srcOrd="0" destOrd="0" parTransId="{42A31C57-B267-4553-8EBC-89957EA9919E}" sibTransId="{F799DE04-BE06-4558-B401-CA9BE73B0FE5}"/>
    <dgm:cxn modelId="{0F479CCA-569A-4D77-9DF6-37D751B3E62B}" srcId="{C1DF2E0B-F034-409C-97BE-B1E077D0166A}" destId="{452B5EB4-6ED7-4FA8-A7C4-5C3301C82707}" srcOrd="2" destOrd="0" parTransId="{A65A5292-11EC-4F74-A2DD-B9AB81BC264F}" sibTransId="{ED3C9F27-971A-426E-911A-AC30A16EB8D7}"/>
    <dgm:cxn modelId="{660195D4-96BD-4EE8-A65E-0ACF0BCB93F6}" srcId="{C1DF2E0B-F034-409C-97BE-B1E077D0166A}" destId="{D7533782-3A8A-442A-9F24-8DC26FC5B3E3}" srcOrd="1" destOrd="0" parTransId="{2779A0B4-ABB2-4420-936D-036EE033A6B5}" sibTransId="{0B0434F5-F6FF-4749-8332-5CE2942EF69F}"/>
    <dgm:cxn modelId="{BFADF9D6-1930-4DB4-ADAD-2844E4DCE44F}" type="presOf" srcId="{3685198B-5321-4885-BEE2-2A3D6DA5B4A6}" destId="{73EF77D7-714B-46AC-B791-77FB73C27C85}" srcOrd="0" destOrd="0" presId="urn:microsoft.com/office/officeart/2005/8/layout/lProcess2"/>
    <dgm:cxn modelId="{69F2DDF9-A227-4E72-BAA2-430220F4F365}" srcId="{3685198B-5321-4885-BEE2-2A3D6DA5B4A6}" destId="{F2B8E16F-5F5A-4339-B42D-A1EA3A873A66}" srcOrd="0" destOrd="0" parTransId="{07DAEFAB-B713-4B0E-8DFA-5AC55A476C27}" sibTransId="{711389FD-DC4C-4AF5-A083-821A33571CBA}"/>
    <dgm:cxn modelId="{B0825AFB-898D-455F-8634-41A520605030}" type="presOf" srcId="{81964A11-60E0-48D1-9D32-82C50FF38D21}" destId="{0E7A83FE-A83D-4D37-BD58-B3BE98109EBF}" srcOrd="0" destOrd="0" presId="urn:microsoft.com/office/officeart/2005/8/layout/lProcess2"/>
    <dgm:cxn modelId="{E70BCFFE-6F37-4FA6-8EF3-B6E195E800BA}" type="presOf" srcId="{C1DF2E0B-F034-409C-97BE-B1E077D0166A}" destId="{5EE3D656-49E3-4846-80B3-9DF4C0678135}" srcOrd="0" destOrd="0" presId="urn:microsoft.com/office/officeart/2005/8/layout/lProcess2"/>
    <dgm:cxn modelId="{7EB9D444-CD51-466E-B6CC-4F2EC3F23786}" type="presParOf" srcId="{0E7A83FE-A83D-4D37-BD58-B3BE98109EBF}" destId="{269D256E-E9CF-442B-9DAB-580449D828DC}" srcOrd="0" destOrd="0" presId="urn:microsoft.com/office/officeart/2005/8/layout/lProcess2"/>
    <dgm:cxn modelId="{B1B8B12F-0E48-4993-9A9A-9B85490F3901}" type="presParOf" srcId="{269D256E-E9CF-442B-9DAB-580449D828DC}" destId="{5EE3D656-49E3-4846-80B3-9DF4C0678135}" srcOrd="0" destOrd="0" presId="urn:microsoft.com/office/officeart/2005/8/layout/lProcess2"/>
    <dgm:cxn modelId="{4E473DCD-5D77-43D5-BD0A-DE24C21F517B}" type="presParOf" srcId="{269D256E-E9CF-442B-9DAB-580449D828DC}" destId="{39674946-8641-4D9C-B474-ADD5C2CCB996}" srcOrd="1" destOrd="0" presId="urn:microsoft.com/office/officeart/2005/8/layout/lProcess2"/>
    <dgm:cxn modelId="{DA797928-0B9B-4A2B-B44D-74A1EB96B2A9}" type="presParOf" srcId="{269D256E-E9CF-442B-9DAB-580449D828DC}" destId="{4AF04BA3-F12F-4B14-922A-44D4F6F8C391}" srcOrd="2" destOrd="0" presId="urn:microsoft.com/office/officeart/2005/8/layout/lProcess2"/>
    <dgm:cxn modelId="{B02E5C85-7456-4ED4-B5F6-C4B209278BBE}" type="presParOf" srcId="{4AF04BA3-F12F-4B14-922A-44D4F6F8C391}" destId="{30665FCA-7375-419C-AD5F-DEFB6A78AF8B}" srcOrd="0" destOrd="0" presId="urn:microsoft.com/office/officeart/2005/8/layout/lProcess2"/>
    <dgm:cxn modelId="{DCD24319-ED40-4DD1-93A8-943EFEF1146B}" type="presParOf" srcId="{30665FCA-7375-419C-AD5F-DEFB6A78AF8B}" destId="{575ED4E3-10E1-44F4-98F2-9E82E73CD01D}" srcOrd="0" destOrd="0" presId="urn:microsoft.com/office/officeart/2005/8/layout/lProcess2"/>
    <dgm:cxn modelId="{B213AA7A-20D4-461D-A7C8-13C225EF8354}" type="presParOf" srcId="{30665FCA-7375-419C-AD5F-DEFB6A78AF8B}" destId="{BEED572B-1254-4D63-AD99-B2EDA1CEFCD0}" srcOrd="1" destOrd="0" presId="urn:microsoft.com/office/officeart/2005/8/layout/lProcess2"/>
    <dgm:cxn modelId="{F6D467A8-A625-4A60-9482-F586E926061F}" type="presParOf" srcId="{30665FCA-7375-419C-AD5F-DEFB6A78AF8B}" destId="{FE3E8C9E-4E0C-48C9-B969-45E913CB4CB6}" srcOrd="2" destOrd="0" presId="urn:microsoft.com/office/officeart/2005/8/layout/lProcess2"/>
    <dgm:cxn modelId="{F8EC8322-11AC-46F5-BBB5-5564DE46E945}" type="presParOf" srcId="{30665FCA-7375-419C-AD5F-DEFB6A78AF8B}" destId="{F149C5A8-F47F-4249-A33E-785C301435E8}" srcOrd="3" destOrd="0" presId="urn:microsoft.com/office/officeart/2005/8/layout/lProcess2"/>
    <dgm:cxn modelId="{1ED89ED1-DCA5-4AA8-8F2B-148B0B83EDB0}" type="presParOf" srcId="{30665FCA-7375-419C-AD5F-DEFB6A78AF8B}" destId="{96B6F13E-4C71-4B33-9AE7-68769BCA1885}" srcOrd="4" destOrd="0" presId="urn:microsoft.com/office/officeart/2005/8/layout/lProcess2"/>
    <dgm:cxn modelId="{DA63C64B-8554-4F40-8BDB-7CD746963645}" type="presParOf" srcId="{0E7A83FE-A83D-4D37-BD58-B3BE98109EBF}" destId="{C23CCC18-A8E8-49F1-BA65-3F51C1FDA18A}" srcOrd="1" destOrd="0" presId="urn:microsoft.com/office/officeart/2005/8/layout/lProcess2"/>
    <dgm:cxn modelId="{4530BBE7-7E44-493B-8620-DAF9B9317BA1}" type="presParOf" srcId="{0E7A83FE-A83D-4D37-BD58-B3BE98109EBF}" destId="{6930CA3A-746D-45D5-86CF-7E5E82630FFE}" srcOrd="2" destOrd="0" presId="urn:microsoft.com/office/officeart/2005/8/layout/lProcess2"/>
    <dgm:cxn modelId="{A1F6A147-1494-4117-B439-713921D2297B}" type="presParOf" srcId="{6930CA3A-746D-45D5-86CF-7E5E82630FFE}" destId="{36A5E784-0575-4B9A-932D-84B4018329C2}" srcOrd="0" destOrd="0" presId="urn:microsoft.com/office/officeart/2005/8/layout/lProcess2"/>
    <dgm:cxn modelId="{2104D897-D1A5-4954-9EEB-1F1E1B279D9B}" type="presParOf" srcId="{6930CA3A-746D-45D5-86CF-7E5E82630FFE}" destId="{BB857315-7C35-4D47-8535-974ED697CCEF}" srcOrd="1" destOrd="0" presId="urn:microsoft.com/office/officeart/2005/8/layout/lProcess2"/>
    <dgm:cxn modelId="{741C0515-72F2-4BBA-A6CF-93B43E68412D}" type="presParOf" srcId="{6930CA3A-746D-45D5-86CF-7E5E82630FFE}" destId="{FCE75200-3B56-41AA-9638-E2DCED5EAB72}" srcOrd="2" destOrd="0" presId="urn:microsoft.com/office/officeart/2005/8/layout/lProcess2"/>
    <dgm:cxn modelId="{7D123CEA-382B-4043-9842-7EDDCB3C98EA}" type="presParOf" srcId="{FCE75200-3B56-41AA-9638-E2DCED5EAB72}" destId="{7852F8EC-716B-4B16-A1A5-D39B5E68106B}" srcOrd="0" destOrd="0" presId="urn:microsoft.com/office/officeart/2005/8/layout/lProcess2"/>
    <dgm:cxn modelId="{E4D6D240-8C95-463E-B9DF-045109B55EB5}" type="presParOf" srcId="{7852F8EC-716B-4B16-A1A5-D39B5E68106B}" destId="{C4D55E39-E127-46E1-8C18-E650BDF0FCB0}" srcOrd="0" destOrd="0" presId="urn:microsoft.com/office/officeart/2005/8/layout/lProcess2"/>
    <dgm:cxn modelId="{011786B9-56A1-45F7-898A-B195BABD9BC4}" type="presParOf" srcId="{7852F8EC-716B-4B16-A1A5-D39B5E68106B}" destId="{51437605-AADB-4D66-843B-C75DD317C3AC}" srcOrd="1" destOrd="0" presId="urn:microsoft.com/office/officeart/2005/8/layout/lProcess2"/>
    <dgm:cxn modelId="{D7750DED-7EC2-467D-90A9-25EBC4CC2AC1}" type="presParOf" srcId="{7852F8EC-716B-4B16-A1A5-D39B5E68106B}" destId="{194BEDD1-D18B-469C-A681-6F2CD0649826}" srcOrd="2" destOrd="0" presId="urn:microsoft.com/office/officeart/2005/8/layout/lProcess2"/>
    <dgm:cxn modelId="{B243FADE-9158-48CA-AA69-B1DF794D4AEF}" type="presParOf" srcId="{7852F8EC-716B-4B16-A1A5-D39B5E68106B}" destId="{892CDBFD-E30C-4BCF-8196-B5DFA060E363}" srcOrd="3" destOrd="0" presId="urn:microsoft.com/office/officeart/2005/8/layout/lProcess2"/>
    <dgm:cxn modelId="{0B9E8A1B-E6D5-410F-97B1-F595F848CFC3}" type="presParOf" srcId="{7852F8EC-716B-4B16-A1A5-D39B5E68106B}" destId="{E864E8C5-2AF8-4B2A-8FB7-8D60286472A2}" srcOrd="4" destOrd="0" presId="urn:microsoft.com/office/officeart/2005/8/layout/lProcess2"/>
    <dgm:cxn modelId="{CE4065EB-DC00-4111-8828-0024372FB398}" type="presParOf" srcId="{0E7A83FE-A83D-4D37-BD58-B3BE98109EBF}" destId="{B3E9CFA4-C89F-44A7-9A68-11D7A051672A}" srcOrd="3" destOrd="0" presId="urn:microsoft.com/office/officeart/2005/8/layout/lProcess2"/>
    <dgm:cxn modelId="{07431D33-5BCB-442F-BA15-6D7F7A698FFE}" type="presParOf" srcId="{0E7A83FE-A83D-4D37-BD58-B3BE98109EBF}" destId="{D18FAD2B-1C42-4AA8-B2B2-4248C0C52B1B}" srcOrd="4" destOrd="0" presId="urn:microsoft.com/office/officeart/2005/8/layout/lProcess2"/>
    <dgm:cxn modelId="{47B0E9D2-2F7E-4C5B-9CD3-92DDBCB11351}" type="presParOf" srcId="{D18FAD2B-1C42-4AA8-B2B2-4248C0C52B1B}" destId="{73EF77D7-714B-46AC-B791-77FB73C27C85}" srcOrd="0" destOrd="0" presId="urn:microsoft.com/office/officeart/2005/8/layout/lProcess2"/>
    <dgm:cxn modelId="{981F246B-2676-4128-BC93-93012B2D2659}" type="presParOf" srcId="{D18FAD2B-1C42-4AA8-B2B2-4248C0C52B1B}" destId="{67D9D327-C476-4BF7-B7AB-E484AB473A27}" srcOrd="1" destOrd="0" presId="urn:microsoft.com/office/officeart/2005/8/layout/lProcess2"/>
    <dgm:cxn modelId="{00A6F833-4B56-472F-A2B9-30CDC504DD90}" type="presParOf" srcId="{D18FAD2B-1C42-4AA8-B2B2-4248C0C52B1B}" destId="{116DC192-2051-4BFD-AB50-BD7067181C44}" srcOrd="2" destOrd="0" presId="urn:microsoft.com/office/officeart/2005/8/layout/lProcess2"/>
    <dgm:cxn modelId="{D08AD7B7-F78D-42C2-9FC4-DC9FF3BCD252}" type="presParOf" srcId="{116DC192-2051-4BFD-AB50-BD7067181C44}" destId="{E487713E-AFA7-44C8-9935-EADE9CC87190}" srcOrd="0" destOrd="0" presId="urn:microsoft.com/office/officeart/2005/8/layout/lProcess2"/>
    <dgm:cxn modelId="{89888EBE-E878-40F5-8428-0EAFF3C46B9A}" type="presParOf" srcId="{E487713E-AFA7-44C8-9935-EADE9CC87190}" destId="{2CA0B65E-4012-4BC5-9436-ACF3DB7847C8}" srcOrd="0" destOrd="0" presId="urn:microsoft.com/office/officeart/2005/8/layout/lProcess2"/>
    <dgm:cxn modelId="{DA6976A1-B645-43A4-8F14-3C415EA4D89A}" type="presParOf" srcId="{E487713E-AFA7-44C8-9935-EADE9CC87190}" destId="{4F729725-0C9D-49CE-9067-209B03FED34E}" srcOrd="1" destOrd="0" presId="urn:microsoft.com/office/officeart/2005/8/layout/lProcess2"/>
    <dgm:cxn modelId="{E3A29D24-4F56-461B-836A-D2A8F4DBD69E}" type="presParOf" srcId="{E487713E-AFA7-44C8-9935-EADE9CC87190}" destId="{727F9D2C-89F2-4A05-AB22-0A805ACA0081}" srcOrd="2" destOrd="0" presId="urn:microsoft.com/office/officeart/2005/8/layout/lProcess2"/>
    <dgm:cxn modelId="{A2F8DBC4-B624-44EB-8CB5-8D72D14134F9}" type="presParOf" srcId="{E487713E-AFA7-44C8-9935-EADE9CC87190}" destId="{E9C718AC-5D17-4D78-BE6C-320EEEFBB8CF}" srcOrd="3" destOrd="0" presId="urn:microsoft.com/office/officeart/2005/8/layout/lProcess2"/>
    <dgm:cxn modelId="{F1838118-C878-448E-83BF-C9ED7211ED00}" type="presParOf" srcId="{E487713E-AFA7-44C8-9935-EADE9CC87190}" destId="{19588F74-DAC1-49BB-A20B-B77D1EA6AF94}"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25CD-DA96-4108-9F23-AE05A8DA6274}">
      <dsp:nvSpPr>
        <dsp:cNvPr id="0" name=""/>
        <dsp:cNvSpPr/>
      </dsp:nvSpPr>
      <dsp:spPr>
        <a:xfrm rot="5400000">
          <a:off x="5575431" y="-2242283"/>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a:hlinkClick xmlns:r="http://schemas.openxmlformats.org/officeDocument/2006/relationships" r:id="rId1"/>
            </a:rPr>
            <a:t>https://developers.weixin.qq.com/miniprogram/dev/framework/</a:t>
          </a:r>
          <a:endParaRPr lang="zh-CN" sz="1100" kern="1200" dirty="0">
            <a:latin typeface="Microsoft YaHei UI" panose="020B0503020204020204" pitchFamily="34" charset="-122"/>
            <a:ea typeface="Microsoft YaHei UI" panose="020B0503020204020204" pitchFamily="34" charset="-122"/>
          </a:endParaRPr>
        </a:p>
        <a:p>
          <a:pPr marL="57150" lvl="1" indent="-57150" algn="l" defTabSz="488950">
            <a:lnSpc>
              <a:spcPct val="90000"/>
            </a:lnSpc>
            <a:spcBef>
              <a:spcPct val="0"/>
            </a:spcBef>
            <a:spcAft>
              <a:spcPct val="15000"/>
            </a:spcAft>
            <a:buChar char="•"/>
          </a:pPr>
          <a:r>
            <a:rPr lang="en-US" sz="1100" kern="1200" dirty="0">
              <a:hlinkClick xmlns:r="http://schemas.openxmlformats.org/officeDocument/2006/relationships" r:id="rId2"/>
            </a:rPr>
            <a:t>https://blog.csdn.net/cielmiao/article/details/82799662</a:t>
          </a:r>
          <a:endParaRPr lang="zh-CN" sz="1100" kern="1200" dirty="0">
            <a:latin typeface="Microsoft YaHei UI" panose="020B0503020204020204" pitchFamily="34" charset="-122"/>
            <a:ea typeface="Microsoft YaHei UI" panose="020B0503020204020204" pitchFamily="34" charset="-122"/>
          </a:endParaRPr>
        </a:p>
      </dsp:txBody>
      <dsp:txXfrm rot="-5400000">
        <a:off x="3209544" y="171155"/>
        <a:ext cx="5658305" cy="878978"/>
      </dsp:txXfrm>
    </dsp:sp>
    <dsp:sp modelId="{08C77654-8D82-4852-ACC6-B961A709AAE1}">
      <dsp:nvSpPr>
        <dsp:cNvPr id="0" name=""/>
        <dsp:cNvSpPr/>
      </dsp:nvSpPr>
      <dsp:spPr>
        <a:xfrm>
          <a:off x="0" y="1844"/>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sz="4700" kern="1200" dirty="0">
              <a:latin typeface="Microsoft YaHei UI" panose="020B0503020204020204" pitchFamily="34" charset="-122"/>
              <a:ea typeface="Microsoft YaHei UI" panose="020B0503020204020204" pitchFamily="34" charset="-122"/>
            </a:rPr>
            <a:t>阅读</a:t>
          </a:r>
        </a:p>
      </dsp:txBody>
      <dsp:txXfrm>
        <a:off x="59438" y="61282"/>
        <a:ext cx="3090668" cy="1098724"/>
      </dsp:txXfrm>
    </dsp:sp>
    <dsp:sp modelId="{B648B53B-7C1D-42EE-9775-0A07C71CCD98}">
      <dsp:nvSpPr>
        <dsp:cNvPr id="0" name=""/>
        <dsp:cNvSpPr/>
      </dsp:nvSpPr>
      <dsp:spPr>
        <a:xfrm rot="5400000">
          <a:off x="5575431" y="-963803"/>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altLang="zh-CN" sz="1100" kern="1200" dirty="0">
              <a:latin typeface="Microsoft YaHei UI" panose="020B0503020204020204" pitchFamily="34" charset="-122"/>
              <a:ea typeface="Microsoft YaHei UI" panose="020B0503020204020204" pitchFamily="34" charset="-122"/>
            </a:rPr>
            <a:t>html</a:t>
          </a:r>
          <a:endParaRPr lang="zh-CN" sz="1100" kern="1200" dirty="0">
            <a:latin typeface="Microsoft YaHei UI" panose="020B0503020204020204" pitchFamily="34" charset="-122"/>
            <a:ea typeface="Microsoft YaHei UI" panose="020B0503020204020204" pitchFamily="34" charset="-122"/>
          </a:endParaRPr>
        </a:p>
        <a:p>
          <a:pPr marL="57150" lvl="1" indent="-57150" algn="l" defTabSz="488950">
            <a:lnSpc>
              <a:spcPct val="90000"/>
            </a:lnSpc>
            <a:spcBef>
              <a:spcPct val="0"/>
            </a:spcBef>
            <a:spcAft>
              <a:spcPct val="15000"/>
            </a:spcAft>
            <a:buChar char="•"/>
          </a:pPr>
          <a:r>
            <a:rPr lang="en-US" altLang="zh-CN" sz="1100" kern="1200" dirty="0" err="1">
              <a:latin typeface="Microsoft YaHei UI" panose="020B0503020204020204" pitchFamily="34" charset="-122"/>
              <a:ea typeface="Microsoft YaHei UI" panose="020B0503020204020204" pitchFamily="34" charset="-122"/>
            </a:rPr>
            <a:t>div+css</a:t>
          </a:r>
          <a:endParaRPr lang="zh-CN" sz="1100" kern="1200" dirty="0">
            <a:latin typeface="Microsoft YaHei UI" panose="020B0503020204020204" pitchFamily="34" charset="-122"/>
            <a:ea typeface="Microsoft YaHei UI" panose="020B0503020204020204" pitchFamily="34" charset="-122"/>
          </a:endParaRPr>
        </a:p>
        <a:p>
          <a:pPr marL="57150" lvl="1" indent="-57150" algn="l" defTabSz="488950">
            <a:lnSpc>
              <a:spcPct val="90000"/>
            </a:lnSpc>
            <a:spcBef>
              <a:spcPct val="0"/>
            </a:spcBef>
            <a:spcAft>
              <a:spcPct val="15000"/>
            </a:spcAft>
            <a:buChar char="•"/>
          </a:pPr>
          <a:r>
            <a:rPr lang="en-US" altLang="zh-CN" sz="1100" kern="1200" dirty="0">
              <a:latin typeface="Microsoft YaHei UI" panose="020B0503020204020204" pitchFamily="34" charset="-122"/>
              <a:ea typeface="Microsoft YaHei UI" panose="020B0503020204020204" pitchFamily="34" charset="-122"/>
            </a:rPr>
            <a:t>JavaScript</a:t>
          </a:r>
          <a:endParaRPr lang="zh-CN" sz="1100" kern="1200" dirty="0">
            <a:latin typeface="Microsoft YaHei UI" panose="020B0503020204020204" pitchFamily="34" charset="-122"/>
            <a:ea typeface="Microsoft YaHei UI" panose="020B0503020204020204" pitchFamily="34" charset="-122"/>
          </a:endParaRPr>
        </a:p>
      </dsp:txBody>
      <dsp:txXfrm rot="-5400000">
        <a:off x="3209544" y="1449635"/>
        <a:ext cx="5658305" cy="878978"/>
      </dsp:txXfrm>
    </dsp:sp>
    <dsp:sp modelId="{7491B81D-B182-44CE-882F-F2010AEAC0EA}">
      <dsp:nvSpPr>
        <dsp:cNvPr id="0" name=""/>
        <dsp:cNvSpPr/>
      </dsp:nvSpPr>
      <dsp:spPr>
        <a:xfrm>
          <a:off x="0" y="1280324"/>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sz="4700" kern="1200" dirty="0">
              <a:latin typeface="Microsoft YaHei UI" panose="020B0503020204020204" pitchFamily="34" charset="-122"/>
              <a:ea typeface="Microsoft YaHei UI" panose="020B0503020204020204" pitchFamily="34" charset="-122"/>
            </a:rPr>
            <a:t>技术</a:t>
          </a:r>
          <a:r>
            <a:rPr lang="zh-CN" altLang="en-US" sz="4700" kern="1200" dirty="0">
              <a:latin typeface="Microsoft YaHei UI" panose="020B0503020204020204" pitchFamily="34" charset="-122"/>
              <a:ea typeface="Microsoft YaHei UI" panose="020B0503020204020204" pitchFamily="34" charset="-122"/>
            </a:rPr>
            <a:t>基础</a:t>
          </a:r>
          <a:endParaRPr lang="zh-CN" sz="4700" kern="1200" dirty="0">
            <a:latin typeface="Microsoft YaHei UI" panose="020B0503020204020204" pitchFamily="34" charset="-122"/>
            <a:ea typeface="Microsoft YaHei UI" panose="020B0503020204020204" pitchFamily="34" charset="-122"/>
          </a:endParaRPr>
        </a:p>
      </dsp:txBody>
      <dsp:txXfrm>
        <a:off x="59438" y="1339762"/>
        <a:ext cx="3090668" cy="1098724"/>
      </dsp:txXfrm>
    </dsp:sp>
    <dsp:sp modelId="{9A1F0921-B0AF-40BC-9415-C3C382387AD4}">
      <dsp:nvSpPr>
        <dsp:cNvPr id="0" name=""/>
        <dsp:cNvSpPr/>
      </dsp:nvSpPr>
      <dsp:spPr>
        <a:xfrm rot="5400000">
          <a:off x="5575431" y="314677"/>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zh-CN" altLang="en-US" sz="1100" kern="1200" dirty="0">
              <a:latin typeface="Microsoft YaHei UI" panose="020B0503020204020204" pitchFamily="34" charset="-122"/>
              <a:ea typeface="Microsoft YaHei UI" panose="020B0503020204020204" pitchFamily="34" charset="-122"/>
            </a:rPr>
            <a:t>环境</a:t>
          </a:r>
          <a:r>
            <a:rPr lang="en-US" altLang="zh-CN" sz="1100" kern="1200" dirty="0">
              <a:latin typeface="Microsoft YaHei UI" panose="020B0503020204020204" pitchFamily="34" charset="-122"/>
              <a:ea typeface="Microsoft YaHei UI" panose="020B0503020204020204" pitchFamily="34" charset="-122"/>
            </a:rPr>
            <a:t>(</a:t>
          </a:r>
          <a:r>
            <a:rPr lang="zh-CN" altLang="en-US" sz="1100" kern="1200" dirty="0">
              <a:latin typeface="Microsoft YaHei UI" panose="020B0503020204020204" pitchFamily="34" charset="-122"/>
              <a:ea typeface="Microsoft YaHei UI" panose="020B0503020204020204" pitchFamily="34" charset="-122"/>
            </a:rPr>
            <a:t>官方</a:t>
          </a:r>
          <a:r>
            <a:rPr lang="en-US" altLang="zh-CN" sz="1100" kern="1200" dirty="0">
              <a:latin typeface="Microsoft YaHei UI" panose="020B0503020204020204" pitchFamily="34" charset="-122"/>
              <a:ea typeface="Microsoft YaHei UI" panose="020B0503020204020204" pitchFamily="34" charset="-122"/>
            </a:rPr>
            <a:t>)</a:t>
          </a:r>
          <a:r>
            <a:rPr lang="zh-CN" altLang="en-US" sz="1100" kern="1200" dirty="0">
              <a:latin typeface="Microsoft YaHei UI" panose="020B0503020204020204" pitchFamily="34" charset="-122"/>
              <a:ea typeface="Microsoft YaHei UI" panose="020B0503020204020204" pitchFamily="34" charset="-122"/>
            </a:rPr>
            <a:t>：微信开发者工具</a:t>
          </a:r>
          <a:r>
            <a:rPr lang="en-US" sz="1100" kern="1200" dirty="0">
              <a:hlinkClick xmlns:r="http://schemas.openxmlformats.org/officeDocument/2006/relationships" r:id="rId3"/>
            </a:rPr>
            <a:t>https://developers.weixin.qq.com/miniprogram/dev/devtools/download.html</a:t>
          </a:r>
          <a:endParaRPr lang="zh-CN" sz="1100" kern="1200" dirty="0">
            <a:latin typeface="Microsoft YaHei UI" panose="020B0503020204020204" pitchFamily="34" charset="-122"/>
            <a:ea typeface="Microsoft YaHei UI" panose="020B0503020204020204" pitchFamily="34" charset="-122"/>
          </a:endParaRPr>
        </a:p>
        <a:p>
          <a:pPr marL="57150" lvl="1" indent="-57150" algn="l" defTabSz="488950">
            <a:lnSpc>
              <a:spcPct val="90000"/>
            </a:lnSpc>
            <a:spcBef>
              <a:spcPct val="0"/>
            </a:spcBef>
            <a:spcAft>
              <a:spcPct val="15000"/>
            </a:spcAft>
            <a:buChar char="•"/>
          </a:pPr>
          <a:r>
            <a:rPr lang="zh-CN" altLang="en-US" sz="1100" kern="1200" dirty="0">
              <a:latin typeface="Microsoft YaHei UI" panose="020B0503020204020204" pitchFamily="34" charset="-122"/>
              <a:ea typeface="Microsoft YaHei UI" panose="020B0503020204020204" pitchFamily="34" charset="-122"/>
            </a:rPr>
            <a:t>开发：</a:t>
          </a:r>
          <a:r>
            <a:rPr lang="en-US" altLang="zh-CN" sz="1100" kern="1200" dirty="0" err="1">
              <a:latin typeface="Microsoft YaHei UI" panose="020B0503020204020204" pitchFamily="34" charset="-122"/>
              <a:ea typeface="Microsoft YaHei UI" panose="020B0503020204020204" pitchFamily="34" charset="-122"/>
            </a:rPr>
            <a:t>vscode</a:t>
          </a:r>
          <a:r>
            <a:rPr lang="zh-CN" altLang="en-US" sz="1100" kern="1200" dirty="0">
              <a:latin typeface="Microsoft YaHei UI" panose="020B0503020204020204" pitchFamily="34" charset="-122"/>
              <a:ea typeface="Microsoft YaHei UI" panose="020B0503020204020204" pitchFamily="34" charset="-122"/>
            </a:rPr>
            <a:t>（推荐）</a:t>
          </a:r>
          <a:endParaRPr lang="zh-CN" sz="1100" kern="1200" dirty="0">
            <a:latin typeface="Microsoft YaHei UI" panose="020B0503020204020204" pitchFamily="34" charset="-122"/>
            <a:ea typeface="Microsoft YaHei UI" panose="020B0503020204020204" pitchFamily="34" charset="-122"/>
          </a:endParaRPr>
        </a:p>
      </dsp:txBody>
      <dsp:txXfrm rot="-5400000">
        <a:off x="3209544" y="2728116"/>
        <a:ext cx="5658305" cy="878978"/>
      </dsp:txXfrm>
    </dsp:sp>
    <dsp:sp modelId="{B26A34E9-DEA4-407D-9D6C-64B9AF6AEE61}">
      <dsp:nvSpPr>
        <dsp:cNvPr id="0" name=""/>
        <dsp:cNvSpPr/>
      </dsp:nvSpPr>
      <dsp:spPr>
        <a:xfrm>
          <a:off x="0" y="2558805"/>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sz="4700" kern="1200" dirty="0">
              <a:latin typeface="Microsoft YaHei UI" panose="020B0503020204020204" pitchFamily="34" charset="-122"/>
              <a:ea typeface="Microsoft YaHei UI" panose="020B0503020204020204" pitchFamily="34" charset="-122"/>
            </a:rPr>
            <a:t>工具</a:t>
          </a:r>
        </a:p>
      </dsp:txBody>
      <dsp:txXfrm>
        <a:off x="59438" y="2618243"/>
        <a:ext cx="3090668" cy="10987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25CD-DA96-4108-9F23-AE05A8DA6274}">
      <dsp:nvSpPr>
        <dsp:cNvPr id="0" name=""/>
        <dsp:cNvSpPr/>
      </dsp:nvSpPr>
      <dsp:spPr>
        <a:xfrm rot="5400000">
          <a:off x="5575431" y="-2242283"/>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altLang="zh-CN" sz="1300" kern="1200" dirty="0">
              <a:latin typeface="Microsoft YaHei UI" panose="020B0503020204020204" pitchFamily="34" charset="-122"/>
              <a:ea typeface="Microsoft YaHei UI" panose="020B0503020204020204" pitchFamily="34" charset="-122"/>
            </a:rPr>
            <a:t>http://www.w3school.com.cn/php/index.asp</a:t>
          </a:r>
          <a:endParaRPr lang="zh-CN" sz="1300" kern="1200" dirty="0">
            <a:latin typeface="Microsoft YaHei UI" panose="020B0503020204020204" pitchFamily="34" charset="-122"/>
            <a:ea typeface="Microsoft YaHei UI" panose="020B0503020204020204" pitchFamily="34" charset="-122"/>
          </a:endParaRPr>
        </a:p>
        <a:p>
          <a:pPr marL="114300" lvl="1" indent="-114300" algn="l" defTabSz="577850">
            <a:lnSpc>
              <a:spcPct val="90000"/>
            </a:lnSpc>
            <a:spcBef>
              <a:spcPct val="0"/>
            </a:spcBef>
            <a:spcAft>
              <a:spcPct val="15000"/>
            </a:spcAft>
            <a:buChar char="•"/>
          </a:pPr>
          <a:r>
            <a:rPr lang="en-US" altLang="zh-CN" sz="1300" kern="1200" dirty="0">
              <a:latin typeface="Microsoft YaHei UI" panose="020B0503020204020204" pitchFamily="34" charset="-122"/>
              <a:ea typeface="Microsoft YaHei UI" panose="020B0503020204020204" pitchFamily="34" charset="-122"/>
            </a:rPr>
            <a:t>http://php.net/manual/zh/</a:t>
          </a:r>
          <a:endParaRPr lang="zh-CN" sz="1300" kern="1200" dirty="0">
            <a:latin typeface="Microsoft YaHei UI" panose="020B0503020204020204" pitchFamily="34" charset="-122"/>
            <a:ea typeface="Microsoft YaHei UI" panose="020B0503020204020204" pitchFamily="34" charset="-122"/>
          </a:endParaRPr>
        </a:p>
        <a:p>
          <a:pPr marL="114300" lvl="1" indent="-114300" algn="l" defTabSz="577850">
            <a:lnSpc>
              <a:spcPct val="90000"/>
            </a:lnSpc>
            <a:spcBef>
              <a:spcPct val="0"/>
            </a:spcBef>
            <a:spcAft>
              <a:spcPct val="15000"/>
            </a:spcAft>
            <a:buChar char="•"/>
          </a:pPr>
          <a:r>
            <a:rPr lang="en-US" altLang="zh-CN" sz="1300" kern="1200" dirty="0">
              <a:latin typeface="Microsoft YaHei UI" panose="020B0503020204020204" pitchFamily="34" charset="-122"/>
              <a:ea typeface="Microsoft YaHei UI" panose="020B0503020204020204" pitchFamily="34" charset="-122"/>
            </a:rPr>
            <a:t>http://www.imooc.com/course/programdetail/pid/11</a:t>
          </a:r>
          <a:endParaRPr lang="zh-CN" sz="1300" kern="1200" dirty="0">
            <a:latin typeface="Microsoft YaHei UI" panose="020B0503020204020204" pitchFamily="34" charset="-122"/>
            <a:ea typeface="Microsoft YaHei UI" panose="020B0503020204020204" pitchFamily="34" charset="-122"/>
          </a:endParaRPr>
        </a:p>
      </dsp:txBody>
      <dsp:txXfrm rot="-5400000">
        <a:off x="3209544" y="171155"/>
        <a:ext cx="5658305" cy="878978"/>
      </dsp:txXfrm>
    </dsp:sp>
    <dsp:sp modelId="{08C77654-8D82-4852-ACC6-B961A709AAE1}">
      <dsp:nvSpPr>
        <dsp:cNvPr id="0" name=""/>
        <dsp:cNvSpPr/>
      </dsp:nvSpPr>
      <dsp:spPr>
        <a:xfrm>
          <a:off x="0" y="1844"/>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altLang="en-US" sz="4700" kern="1200" dirty="0">
              <a:latin typeface="Microsoft YaHei UI" panose="020B0503020204020204" pitchFamily="34" charset="-122"/>
              <a:ea typeface="Microsoft YaHei UI" panose="020B0503020204020204" pitchFamily="34" charset="-122"/>
            </a:rPr>
            <a:t>阅读</a:t>
          </a:r>
        </a:p>
      </dsp:txBody>
      <dsp:txXfrm>
        <a:off x="59438" y="61282"/>
        <a:ext cx="3090668" cy="1098724"/>
      </dsp:txXfrm>
    </dsp:sp>
    <dsp:sp modelId="{B648B53B-7C1D-42EE-9775-0A07C71CCD98}">
      <dsp:nvSpPr>
        <dsp:cNvPr id="0" name=""/>
        <dsp:cNvSpPr/>
      </dsp:nvSpPr>
      <dsp:spPr>
        <a:xfrm rot="5400000">
          <a:off x="5575431" y="-963803"/>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altLang="zh-CN" sz="1300" kern="1200" dirty="0">
              <a:latin typeface="Microsoft YaHei UI" panose="020B0503020204020204" pitchFamily="34" charset="-122"/>
              <a:ea typeface="Microsoft YaHei UI" panose="020B0503020204020204" pitchFamily="34" charset="-122"/>
            </a:rPr>
            <a:t>html</a:t>
          </a:r>
          <a:endParaRPr lang="zh-CN" sz="1300" kern="1200" dirty="0">
            <a:latin typeface="Microsoft YaHei UI" panose="020B0503020204020204" pitchFamily="34" charset="-122"/>
            <a:ea typeface="Microsoft YaHei UI" panose="020B0503020204020204" pitchFamily="34" charset="-122"/>
          </a:endParaRPr>
        </a:p>
        <a:p>
          <a:pPr marL="114300" lvl="1" indent="-114300" algn="l" defTabSz="577850">
            <a:lnSpc>
              <a:spcPct val="90000"/>
            </a:lnSpc>
            <a:spcBef>
              <a:spcPct val="0"/>
            </a:spcBef>
            <a:spcAft>
              <a:spcPct val="15000"/>
            </a:spcAft>
            <a:buChar char="•"/>
          </a:pPr>
          <a:r>
            <a:rPr lang="en-US" altLang="zh-CN" sz="1300" kern="1200" dirty="0" err="1">
              <a:latin typeface="Microsoft YaHei UI" panose="020B0503020204020204" pitchFamily="34" charset="-122"/>
              <a:ea typeface="Microsoft YaHei UI" panose="020B0503020204020204" pitchFamily="34" charset="-122"/>
            </a:rPr>
            <a:t>div+css</a:t>
          </a:r>
          <a:endParaRPr lang="zh-CN" sz="1300" kern="1200" dirty="0">
            <a:latin typeface="Microsoft YaHei UI" panose="020B0503020204020204" pitchFamily="34" charset="-122"/>
            <a:ea typeface="Microsoft YaHei UI" panose="020B0503020204020204" pitchFamily="34" charset="-122"/>
          </a:endParaRPr>
        </a:p>
        <a:p>
          <a:pPr marL="114300" lvl="1" indent="-114300" algn="l" defTabSz="577850">
            <a:lnSpc>
              <a:spcPct val="90000"/>
            </a:lnSpc>
            <a:spcBef>
              <a:spcPct val="0"/>
            </a:spcBef>
            <a:spcAft>
              <a:spcPct val="15000"/>
            </a:spcAft>
            <a:buChar char="•"/>
          </a:pPr>
          <a:r>
            <a:rPr lang="en-US" altLang="zh-CN" sz="1300" kern="1200">
              <a:latin typeface="Microsoft YaHei UI" panose="020B0503020204020204" pitchFamily="34" charset="-122"/>
              <a:ea typeface="Microsoft YaHei UI" panose="020B0503020204020204" pitchFamily="34" charset="-122"/>
            </a:rPr>
            <a:t>JavaScript/Jquery</a:t>
          </a:r>
          <a:endParaRPr lang="zh-CN" sz="1300" kern="1200" dirty="0">
            <a:latin typeface="Microsoft YaHei UI" panose="020B0503020204020204" pitchFamily="34" charset="-122"/>
            <a:ea typeface="Microsoft YaHei UI" panose="020B0503020204020204" pitchFamily="34" charset="-122"/>
          </a:endParaRPr>
        </a:p>
      </dsp:txBody>
      <dsp:txXfrm rot="-5400000">
        <a:off x="3209544" y="1449635"/>
        <a:ext cx="5658305" cy="878978"/>
      </dsp:txXfrm>
    </dsp:sp>
    <dsp:sp modelId="{7491B81D-B182-44CE-882F-F2010AEAC0EA}">
      <dsp:nvSpPr>
        <dsp:cNvPr id="0" name=""/>
        <dsp:cNvSpPr/>
      </dsp:nvSpPr>
      <dsp:spPr>
        <a:xfrm>
          <a:off x="0" y="1280324"/>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altLang="en-US" sz="4700" kern="1200" dirty="0">
              <a:latin typeface="Microsoft YaHei UI" panose="020B0503020204020204" pitchFamily="34" charset="-122"/>
              <a:ea typeface="Microsoft YaHei UI" panose="020B0503020204020204" pitchFamily="34" charset="-122"/>
            </a:rPr>
            <a:t>技术基础</a:t>
          </a:r>
        </a:p>
      </dsp:txBody>
      <dsp:txXfrm>
        <a:off x="59438" y="1339762"/>
        <a:ext cx="3090668" cy="1098724"/>
      </dsp:txXfrm>
    </dsp:sp>
    <dsp:sp modelId="{9A1F0921-B0AF-40BC-9415-C3C382387AD4}">
      <dsp:nvSpPr>
        <dsp:cNvPr id="0" name=""/>
        <dsp:cNvSpPr/>
      </dsp:nvSpPr>
      <dsp:spPr>
        <a:xfrm rot="5400000">
          <a:off x="5575431" y="314677"/>
          <a:ext cx="974080" cy="570585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zh-CN" altLang="en-US" sz="1300" kern="1200" dirty="0">
              <a:latin typeface="Microsoft YaHei UI" panose="020B0503020204020204" pitchFamily="34" charset="-122"/>
              <a:ea typeface="Microsoft YaHei UI" panose="020B0503020204020204" pitchFamily="34" charset="-122"/>
            </a:rPr>
            <a:t>环境：</a:t>
          </a:r>
          <a:r>
            <a:rPr lang="en-US" altLang="zh-CN" sz="1300" kern="1200" dirty="0" err="1">
              <a:latin typeface="Microsoft YaHei UI" panose="020B0503020204020204" pitchFamily="34" charset="-122"/>
              <a:ea typeface="Microsoft YaHei UI" panose="020B0503020204020204" pitchFamily="34" charset="-122"/>
            </a:rPr>
            <a:t>xampp</a:t>
          </a:r>
          <a:r>
            <a:rPr lang="zh-CN" altLang="en-US" sz="1300" kern="1200" dirty="0">
              <a:latin typeface="Microsoft YaHei UI" panose="020B0503020204020204" pitchFamily="34" charset="-122"/>
              <a:ea typeface="Microsoft YaHei UI" panose="020B0503020204020204" pitchFamily="34" charset="-122"/>
            </a:rPr>
            <a:t>或</a:t>
          </a:r>
          <a:r>
            <a:rPr lang="en-US" altLang="zh-CN" sz="1300" kern="1200" dirty="0" err="1">
              <a:latin typeface="Microsoft YaHei UI" panose="020B0503020204020204" pitchFamily="34" charset="-122"/>
              <a:ea typeface="Microsoft YaHei UI" panose="020B0503020204020204" pitchFamily="34" charset="-122"/>
            </a:rPr>
            <a:t>PHPStudy</a:t>
          </a:r>
          <a:endParaRPr lang="zh-CN" sz="1300" kern="1200" dirty="0">
            <a:latin typeface="Microsoft YaHei UI" panose="020B0503020204020204" pitchFamily="34" charset="-122"/>
            <a:ea typeface="Microsoft YaHei UI" panose="020B0503020204020204" pitchFamily="34" charset="-122"/>
          </a:endParaRPr>
        </a:p>
        <a:p>
          <a:pPr marL="114300" lvl="1" indent="-114300" algn="l" defTabSz="577850">
            <a:lnSpc>
              <a:spcPct val="90000"/>
            </a:lnSpc>
            <a:spcBef>
              <a:spcPct val="0"/>
            </a:spcBef>
            <a:spcAft>
              <a:spcPct val="15000"/>
            </a:spcAft>
            <a:buChar char="•"/>
          </a:pPr>
          <a:r>
            <a:rPr lang="zh-CN" altLang="en-US" sz="1300" kern="1200" dirty="0">
              <a:latin typeface="Microsoft YaHei UI" panose="020B0503020204020204" pitchFamily="34" charset="-122"/>
              <a:ea typeface="Microsoft YaHei UI" panose="020B0503020204020204" pitchFamily="34" charset="-122"/>
            </a:rPr>
            <a:t>开发：</a:t>
          </a:r>
          <a:r>
            <a:rPr lang="en-US" altLang="zh-CN" sz="1300" kern="1200" dirty="0" err="1">
              <a:latin typeface="Microsoft YaHei UI" panose="020B0503020204020204" pitchFamily="34" charset="-122"/>
              <a:ea typeface="Microsoft YaHei UI" panose="020B0503020204020204" pitchFamily="34" charset="-122"/>
            </a:rPr>
            <a:t>netbeans</a:t>
          </a:r>
          <a:r>
            <a:rPr lang="zh-CN" altLang="en-US" sz="1300" kern="1200" dirty="0">
              <a:latin typeface="Microsoft YaHei UI" panose="020B0503020204020204" pitchFamily="34" charset="-122"/>
              <a:ea typeface="Microsoft YaHei UI" panose="020B0503020204020204" pitchFamily="34" charset="-122"/>
            </a:rPr>
            <a:t>或</a:t>
          </a:r>
          <a:r>
            <a:rPr lang="en-US" altLang="zh-CN" sz="1300" kern="1200" dirty="0" err="1">
              <a:latin typeface="Microsoft YaHei UI" panose="020B0503020204020204" pitchFamily="34" charset="-122"/>
              <a:ea typeface="Microsoft YaHei UI" panose="020B0503020204020204" pitchFamily="34" charset="-122"/>
            </a:rPr>
            <a:t>phpstorm</a:t>
          </a:r>
          <a:r>
            <a:rPr lang="zh-CN" altLang="en-US" sz="1300" kern="1200" dirty="0">
              <a:latin typeface="Microsoft YaHei UI" panose="020B0503020204020204" pitchFamily="34" charset="-122"/>
              <a:ea typeface="Microsoft YaHei UI" panose="020B0503020204020204" pitchFamily="34" charset="-122"/>
            </a:rPr>
            <a:t>或</a:t>
          </a:r>
          <a:r>
            <a:rPr lang="en-US" altLang="zh-CN" sz="1300" kern="1200" dirty="0" err="1">
              <a:latin typeface="Microsoft YaHei UI" panose="020B0503020204020204" pitchFamily="34" charset="-122"/>
              <a:ea typeface="Microsoft YaHei UI" panose="020B0503020204020204" pitchFamily="34" charset="-122"/>
            </a:rPr>
            <a:t>vscode</a:t>
          </a:r>
          <a:r>
            <a:rPr lang="zh-CN" altLang="en-US" sz="1300" kern="1200" dirty="0">
              <a:latin typeface="Microsoft YaHei UI" panose="020B0503020204020204" pitchFamily="34" charset="-122"/>
              <a:ea typeface="Microsoft YaHei UI" panose="020B0503020204020204" pitchFamily="34" charset="-122"/>
            </a:rPr>
            <a:t>（推荐）</a:t>
          </a:r>
          <a:endParaRPr lang="zh-CN" sz="1300" kern="1200" dirty="0">
            <a:latin typeface="Microsoft YaHei UI" panose="020B0503020204020204" pitchFamily="34" charset="-122"/>
            <a:ea typeface="Microsoft YaHei UI" panose="020B0503020204020204" pitchFamily="34" charset="-122"/>
          </a:endParaRPr>
        </a:p>
      </dsp:txBody>
      <dsp:txXfrm rot="-5400000">
        <a:off x="3209544" y="2728116"/>
        <a:ext cx="5658305" cy="878978"/>
      </dsp:txXfrm>
    </dsp:sp>
    <dsp:sp modelId="{B26A34E9-DEA4-407D-9D6C-64B9AF6AEE61}">
      <dsp:nvSpPr>
        <dsp:cNvPr id="0" name=""/>
        <dsp:cNvSpPr/>
      </dsp:nvSpPr>
      <dsp:spPr>
        <a:xfrm>
          <a:off x="0" y="2558805"/>
          <a:ext cx="3209544" cy="121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zh-CN" altLang="en-US" sz="4700" kern="1200" dirty="0">
              <a:latin typeface="Microsoft YaHei UI" panose="020B0503020204020204" pitchFamily="34" charset="-122"/>
              <a:ea typeface="Microsoft YaHei UI" panose="020B0503020204020204" pitchFamily="34" charset="-122"/>
            </a:rPr>
            <a:t>工具</a:t>
          </a:r>
        </a:p>
      </dsp:txBody>
      <dsp:txXfrm>
        <a:off x="59438" y="2618243"/>
        <a:ext cx="3090668" cy="1098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3D656-49E3-4846-80B3-9DF4C0678135}">
      <dsp:nvSpPr>
        <dsp:cNvPr id="0" name=""/>
        <dsp:cNvSpPr/>
      </dsp:nvSpPr>
      <dsp:spPr>
        <a:xfrm>
          <a:off x="1088" y="0"/>
          <a:ext cx="2829594" cy="37782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zh-CN" altLang="en-US" sz="4100" kern="1200" dirty="0"/>
            <a:t>开发环境</a:t>
          </a:r>
          <a:endParaRPr lang="zh-CN" altLang="en-US" sz="4100" kern="1200" dirty="0">
            <a:latin typeface="Microsoft YaHei UI" panose="020B0503020204020204" pitchFamily="34" charset="-122"/>
            <a:ea typeface="Microsoft YaHei UI" panose="020B0503020204020204" pitchFamily="34" charset="-122"/>
          </a:endParaRPr>
        </a:p>
      </dsp:txBody>
      <dsp:txXfrm>
        <a:off x="1088" y="0"/>
        <a:ext cx="2829594" cy="1133475"/>
      </dsp:txXfrm>
    </dsp:sp>
    <dsp:sp modelId="{575ED4E3-10E1-44F4-98F2-9E82E73CD01D}">
      <dsp:nvSpPr>
        <dsp:cNvPr id="0" name=""/>
        <dsp:cNvSpPr/>
      </dsp:nvSpPr>
      <dsp:spPr>
        <a:xfrm>
          <a:off x="284047" y="1133797"/>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a:t>Windows +</a:t>
          </a:r>
          <a:r>
            <a:rPr lang="en-US" altLang="zh-CN" sz="1100" kern="1200" dirty="0" err="1"/>
            <a:t>Apache+PHP</a:t>
          </a:r>
          <a:endParaRPr lang="zh-CN" sz="1100" kern="1200" dirty="0">
            <a:latin typeface="Microsoft YaHei UI" panose="020B0503020204020204" pitchFamily="34" charset="-122"/>
            <a:ea typeface="Microsoft YaHei UI" panose="020B0503020204020204" pitchFamily="34" charset="-122"/>
          </a:endParaRPr>
        </a:p>
      </dsp:txBody>
      <dsp:txXfrm>
        <a:off x="305787" y="1155537"/>
        <a:ext cx="2220195" cy="698794"/>
      </dsp:txXfrm>
    </dsp:sp>
    <dsp:sp modelId="{FE3E8C9E-4E0C-48C9-B969-45E913CB4CB6}">
      <dsp:nvSpPr>
        <dsp:cNvPr id="0" name=""/>
        <dsp:cNvSpPr/>
      </dsp:nvSpPr>
      <dsp:spPr>
        <a:xfrm>
          <a:off x="284047" y="1990268"/>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b="0" kern="1200" dirty="0" err="1">
              <a:solidFill>
                <a:schemeClr val="bg1"/>
              </a:solidFill>
            </a:rPr>
            <a:t>Xampp</a:t>
          </a:r>
          <a:endParaRPr lang="zh-CN" sz="1100" b="0" kern="1200" dirty="0">
            <a:solidFill>
              <a:schemeClr val="bg1"/>
            </a:solidFill>
            <a:latin typeface="Microsoft YaHei UI" panose="020B0503020204020204" pitchFamily="34" charset="-122"/>
            <a:ea typeface="Microsoft YaHei UI" panose="020B0503020204020204" pitchFamily="34" charset="-122"/>
          </a:endParaRPr>
        </a:p>
      </dsp:txBody>
      <dsp:txXfrm>
        <a:off x="305787" y="2012008"/>
        <a:ext cx="2220195" cy="698794"/>
      </dsp:txXfrm>
    </dsp:sp>
    <dsp:sp modelId="{96B6F13E-4C71-4B33-9AE7-68769BCA1885}">
      <dsp:nvSpPr>
        <dsp:cNvPr id="0" name=""/>
        <dsp:cNvSpPr/>
      </dsp:nvSpPr>
      <dsp:spPr>
        <a:xfrm>
          <a:off x="284047" y="2846739"/>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err="1"/>
            <a:t>PHPStudy</a:t>
          </a:r>
          <a:endParaRPr lang="zh-CN" sz="1100" kern="1200" dirty="0">
            <a:latin typeface="Microsoft YaHei UI" panose="020B0503020204020204" pitchFamily="34" charset="-122"/>
            <a:ea typeface="Microsoft YaHei UI" panose="020B0503020204020204" pitchFamily="34" charset="-122"/>
          </a:endParaRPr>
        </a:p>
      </dsp:txBody>
      <dsp:txXfrm>
        <a:off x="305787" y="2868479"/>
        <a:ext cx="2220195" cy="698794"/>
      </dsp:txXfrm>
    </dsp:sp>
    <dsp:sp modelId="{36A5E784-0575-4B9A-932D-84B4018329C2}">
      <dsp:nvSpPr>
        <dsp:cNvPr id="0" name=""/>
        <dsp:cNvSpPr/>
      </dsp:nvSpPr>
      <dsp:spPr>
        <a:xfrm>
          <a:off x="3042902" y="0"/>
          <a:ext cx="2829594" cy="37782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zh-CN" altLang="en-US" sz="4100" kern="1200" dirty="0"/>
            <a:t>部署环境</a:t>
          </a:r>
          <a:endParaRPr lang="zh-CN" altLang="en-US" sz="4100" kern="1200" dirty="0">
            <a:latin typeface="Microsoft YaHei UI" panose="020B0503020204020204" pitchFamily="34" charset="-122"/>
            <a:ea typeface="Microsoft YaHei UI" panose="020B0503020204020204" pitchFamily="34" charset="-122"/>
          </a:endParaRPr>
        </a:p>
      </dsp:txBody>
      <dsp:txXfrm>
        <a:off x="3042902" y="0"/>
        <a:ext cx="2829594" cy="1133475"/>
      </dsp:txXfrm>
    </dsp:sp>
    <dsp:sp modelId="{C4D55E39-E127-46E1-8C18-E650BDF0FCB0}">
      <dsp:nvSpPr>
        <dsp:cNvPr id="0" name=""/>
        <dsp:cNvSpPr/>
      </dsp:nvSpPr>
      <dsp:spPr>
        <a:xfrm>
          <a:off x="3325862" y="1133797"/>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err="1"/>
            <a:t>Windows+MYSQL+Apache+PHP</a:t>
          </a:r>
          <a:endParaRPr lang="zh-CN" sz="1100" kern="1200" dirty="0">
            <a:latin typeface="Microsoft YaHei UI" panose="020B0503020204020204" pitchFamily="34" charset="-122"/>
            <a:ea typeface="Microsoft YaHei UI" panose="020B0503020204020204" pitchFamily="34" charset="-122"/>
          </a:endParaRPr>
        </a:p>
      </dsp:txBody>
      <dsp:txXfrm>
        <a:off x="3347602" y="1155537"/>
        <a:ext cx="2220195" cy="698794"/>
      </dsp:txXfrm>
    </dsp:sp>
    <dsp:sp modelId="{194BEDD1-D18B-469C-A681-6F2CD0649826}">
      <dsp:nvSpPr>
        <dsp:cNvPr id="0" name=""/>
        <dsp:cNvSpPr/>
      </dsp:nvSpPr>
      <dsp:spPr>
        <a:xfrm>
          <a:off x="3325862" y="1990268"/>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b="0" kern="1200" dirty="0">
              <a:solidFill>
                <a:schemeClr val="bg1"/>
              </a:solidFill>
            </a:rPr>
            <a:t>Windows +</a:t>
          </a:r>
          <a:r>
            <a:rPr lang="en-US" altLang="zh-CN" sz="1100" b="0" kern="1200" dirty="0" err="1">
              <a:solidFill>
                <a:schemeClr val="bg1"/>
              </a:solidFill>
            </a:rPr>
            <a:t>Xampp</a:t>
          </a:r>
          <a:endParaRPr lang="zh-CN" sz="1100" b="0" kern="1200" dirty="0">
            <a:solidFill>
              <a:schemeClr val="bg1"/>
            </a:solidFill>
            <a:latin typeface="Microsoft YaHei UI" panose="020B0503020204020204" pitchFamily="34" charset="-122"/>
            <a:ea typeface="Microsoft YaHei UI" panose="020B0503020204020204" pitchFamily="34" charset="-122"/>
          </a:endParaRPr>
        </a:p>
      </dsp:txBody>
      <dsp:txXfrm>
        <a:off x="3347602" y="2012008"/>
        <a:ext cx="2220195" cy="698794"/>
      </dsp:txXfrm>
    </dsp:sp>
    <dsp:sp modelId="{E864E8C5-2AF8-4B2A-8FB7-8D60286472A2}">
      <dsp:nvSpPr>
        <dsp:cNvPr id="0" name=""/>
        <dsp:cNvSpPr/>
      </dsp:nvSpPr>
      <dsp:spPr>
        <a:xfrm>
          <a:off x="3325862" y="2846739"/>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a:t>Windows +</a:t>
          </a:r>
          <a:r>
            <a:rPr lang="en-US" altLang="zh-CN" sz="1100" kern="1200" dirty="0" err="1"/>
            <a:t>PHPStudy</a:t>
          </a:r>
          <a:endParaRPr lang="zh-CN" sz="1100" kern="1200" dirty="0">
            <a:latin typeface="Microsoft YaHei UI" panose="020B0503020204020204" pitchFamily="34" charset="-122"/>
            <a:ea typeface="Microsoft YaHei UI" panose="020B0503020204020204" pitchFamily="34" charset="-122"/>
          </a:endParaRPr>
        </a:p>
      </dsp:txBody>
      <dsp:txXfrm>
        <a:off x="3347602" y="2868479"/>
        <a:ext cx="2220195" cy="698794"/>
      </dsp:txXfrm>
    </dsp:sp>
    <dsp:sp modelId="{73EF77D7-714B-46AC-B791-77FB73C27C85}">
      <dsp:nvSpPr>
        <dsp:cNvPr id="0" name=""/>
        <dsp:cNvSpPr/>
      </dsp:nvSpPr>
      <dsp:spPr>
        <a:xfrm>
          <a:off x="6084716" y="0"/>
          <a:ext cx="2829594" cy="37782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zh-CN" altLang="en-US" sz="4100" kern="1200" dirty="0"/>
            <a:t>开发工具</a:t>
          </a:r>
          <a:endParaRPr lang="zh-CN" altLang="en-US" sz="4100" kern="1200" dirty="0">
            <a:latin typeface="Microsoft YaHei UI" panose="020B0503020204020204" pitchFamily="34" charset="-122"/>
            <a:ea typeface="Microsoft YaHei UI" panose="020B0503020204020204" pitchFamily="34" charset="-122"/>
          </a:endParaRPr>
        </a:p>
      </dsp:txBody>
      <dsp:txXfrm>
        <a:off x="6084716" y="0"/>
        <a:ext cx="2829594" cy="1133475"/>
      </dsp:txXfrm>
    </dsp:sp>
    <dsp:sp modelId="{2CA0B65E-4012-4BC5-9436-ACF3DB7847C8}">
      <dsp:nvSpPr>
        <dsp:cNvPr id="0" name=""/>
        <dsp:cNvSpPr/>
      </dsp:nvSpPr>
      <dsp:spPr>
        <a:xfrm>
          <a:off x="6367676" y="1133797"/>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b="0" kern="1200" dirty="0" err="1">
              <a:solidFill>
                <a:schemeClr val="bg1"/>
              </a:solidFill>
            </a:rPr>
            <a:t>Netbeans</a:t>
          </a:r>
          <a:endParaRPr lang="zh-CN" sz="1100" b="0" kern="1200" dirty="0">
            <a:solidFill>
              <a:schemeClr val="bg1"/>
            </a:solidFill>
            <a:latin typeface="Microsoft YaHei UI" panose="020B0503020204020204" pitchFamily="34" charset="-122"/>
            <a:ea typeface="Microsoft YaHei UI" panose="020B0503020204020204" pitchFamily="34" charset="-122"/>
          </a:endParaRPr>
        </a:p>
      </dsp:txBody>
      <dsp:txXfrm>
        <a:off x="6389416" y="1155537"/>
        <a:ext cx="2220195" cy="698794"/>
      </dsp:txXfrm>
    </dsp:sp>
    <dsp:sp modelId="{727F9D2C-89F2-4A05-AB22-0A805ACA0081}">
      <dsp:nvSpPr>
        <dsp:cNvPr id="0" name=""/>
        <dsp:cNvSpPr/>
      </dsp:nvSpPr>
      <dsp:spPr>
        <a:xfrm>
          <a:off x="6367676" y="1990268"/>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err="1"/>
            <a:t>PhpStorm</a:t>
          </a:r>
          <a:endParaRPr lang="zh-CN" sz="1100" kern="1200" dirty="0">
            <a:latin typeface="Microsoft YaHei UI" panose="020B0503020204020204" pitchFamily="34" charset="-122"/>
            <a:ea typeface="Microsoft YaHei UI" panose="020B0503020204020204" pitchFamily="34" charset="-122"/>
          </a:endParaRPr>
        </a:p>
      </dsp:txBody>
      <dsp:txXfrm>
        <a:off x="6389416" y="2012008"/>
        <a:ext cx="2220195" cy="698794"/>
      </dsp:txXfrm>
    </dsp:sp>
    <dsp:sp modelId="{19588F74-DAC1-49BB-A20B-B77D1EA6AF94}">
      <dsp:nvSpPr>
        <dsp:cNvPr id="0" name=""/>
        <dsp:cNvSpPr/>
      </dsp:nvSpPr>
      <dsp:spPr>
        <a:xfrm>
          <a:off x="6367676" y="2846739"/>
          <a:ext cx="2263675" cy="74227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altLang="zh-CN" sz="1100" kern="1200" dirty="0" err="1">
              <a:latin typeface="Microsoft YaHei UI" panose="020B0503020204020204" pitchFamily="34" charset="-122"/>
              <a:ea typeface="Microsoft YaHei UI" panose="020B0503020204020204" pitchFamily="34" charset="-122"/>
            </a:rPr>
            <a:t>vscode</a:t>
          </a:r>
          <a:r>
            <a:rPr lang="zh-CN" altLang="en-US" sz="1100" kern="1200" dirty="0">
              <a:latin typeface="Microsoft YaHei UI" panose="020B0503020204020204" pitchFamily="34" charset="-122"/>
              <a:ea typeface="Microsoft YaHei UI" panose="020B0503020204020204" pitchFamily="34" charset="-122"/>
            </a:rPr>
            <a:t>（新）</a:t>
          </a:r>
          <a:endParaRPr lang="zh-CN" sz="1100" kern="1200" dirty="0">
            <a:latin typeface="Microsoft YaHei UI" panose="020B0503020204020204" pitchFamily="34" charset="-122"/>
            <a:ea typeface="Microsoft YaHei UI" panose="020B0503020204020204" pitchFamily="34" charset="-122"/>
          </a:endParaRPr>
        </a:p>
      </dsp:txBody>
      <dsp:txXfrm>
        <a:off x="6389416" y="2868479"/>
        <a:ext cx="2220195" cy="69879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43238" cy="466725"/>
          </a:xfrm>
          <a:prstGeom prst="rect">
            <a:avLst/>
          </a:prstGeom>
        </p:spPr>
        <p:txBody>
          <a:bodyPr vert="horz" lIns="91440" tIns="45720" rIns="91440" bIns="45720" rtlCol="0"/>
          <a:lstStyle>
            <a:lvl1pPr algn="l" latinLnBrk="0">
              <a:defRPr lang="zh-CN" sz="1200"/>
            </a:lvl1pPr>
          </a:lstStyle>
          <a:p>
            <a:endParaRPr lang="zh-CN" dirty="0">
              <a:ea typeface="Microsoft YaHei UI" panose="020B0503020204020204" pitchFamily="34" charset="-122"/>
            </a:endParaRPr>
          </a:p>
        </p:txBody>
      </p:sp>
      <p:sp>
        <p:nvSpPr>
          <p:cNvPr id="3" name="日期占位符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latinLnBrk="0">
              <a:defRPr lang="zh-CN" sz="1200"/>
            </a:lvl1pPr>
          </a:lstStyle>
          <a:p>
            <a:fld id="{E574AC39-44E6-425E-AF49-CF7D189F346F}" type="datetimeFigureOut">
              <a:rPr lang="en-US" altLang="zh-CN" smtClean="0">
                <a:ea typeface="Microsoft YaHei UI" panose="020B0503020204020204" pitchFamily="34" charset="-122"/>
              </a:rPr>
              <a:t>7/14/2019</a:t>
            </a:fld>
            <a:endParaRPr lang="zh-CN" dirty="0">
              <a:ea typeface="Microsoft YaHei UI" panose="020B0503020204020204" pitchFamily="34" charset="-122"/>
            </a:endParaRPr>
          </a:p>
        </p:txBody>
      </p:sp>
      <p:sp>
        <p:nvSpPr>
          <p:cNvPr id="4" name="页脚占位符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latinLnBrk="0">
              <a:defRPr lang="zh-CN" sz="1200"/>
            </a:lvl1pPr>
          </a:lstStyle>
          <a:p>
            <a:endParaRPr lang="zh-CN" dirty="0">
              <a:ea typeface="Microsoft YaHei UI" panose="020B0503020204020204" pitchFamily="34" charset="-122"/>
            </a:endParaRPr>
          </a:p>
        </p:txBody>
      </p:sp>
      <p:sp>
        <p:nvSpPr>
          <p:cNvPr id="5" name="幻灯片编号占位符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latinLnBrk="0">
              <a:defRPr lang="zh-CN" sz="1200"/>
            </a:lvl1pPr>
          </a:lstStyle>
          <a:p>
            <a:fld id="{6320F472-929B-459B-8D82-2FABCC5B32A0}" type="slidenum">
              <a:rPr lang="zh-CN" smtClean="0">
                <a:ea typeface="Microsoft YaHei UI" panose="020B0503020204020204" pitchFamily="34" charset="-122"/>
              </a:rPr>
              <a:t>‹#›</a:t>
            </a:fld>
            <a:endParaRPr lang="zh-CN" dirty="0">
              <a:ea typeface="Microsoft YaHei UI" panose="020B0503020204020204" pitchFamily="34" charset="-122"/>
            </a:endParaRPr>
          </a:p>
        </p:txBody>
      </p:sp>
    </p:spTree>
    <p:extLst>
      <p:ext uri="{BB962C8B-B14F-4D97-AF65-F5344CB8AC3E}">
        <p14:creationId xmlns:p14="http://schemas.microsoft.com/office/powerpoint/2010/main" val="320226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43343" cy="467072"/>
          </a:xfrm>
          <a:prstGeom prst="rect">
            <a:avLst/>
          </a:prstGeom>
        </p:spPr>
        <p:txBody>
          <a:bodyPr vert="horz" lIns="93324" tIns="46662" rIns="93324" bIns="46662" rtlCol="0"/>
          <a:lstStyle>
            <a:lvl1pPr algn="l" latinLnBrk="0">
              <a:defRPr lang="zh-CN" sz="1200">
                <a:ea typeface="Microsoft YaHei UI" panose="020B0503020204020204" pitchFamily="34" charset="-122"/>
              </a:defRPr>
            </a:lvl1pPr>
          </a:lstStyle>
          <a:p>
            <a:endParaRPr lang="zh-CN" altLang="en-US" dirty="0"/>
          </a:p>
        </p:txBody>
      </p:sp>
      <p:sp>
        <p:nvSpPr>
          <p:cNvPr id="3" name="日期占位符 2"/>
          <p:cNvSpPr>
            <a:spLocks noGrp="1"/>
          </p:cNvSpPr>
          <p:nvPr>
            <p:ph type="dt" idx="1"/>
          </p:nvPr>
        </p:nvSpPr>
        <p:spPr>
          <a:xfrm>
            <a:off x="3978132" y="0"/>
            <a:ext cx="3043343" cy="467072"/>
          </a:xfrm>
          <a:prstGeom prst="rect">
            <a:avLst/>
          </a:prstGeom>
        </p:spPr>
        <p:txBody>
          <a:bodyPr vert="horz" lIns="93324" tIns="46662" rIns="93324" bIns="46662" rtlCol="0"/>
          <a:lstStyle>
            <a:lvl1pPr algn="r" latinLnBrk="0">
              <a:defRPr lang="zh-CN" sz="1200">
                <a:ea typeface="Microsoft YaHei UI" panose="020B0503020204020204" pitchFamily="34" charset="-122"/>
              </a:defRPr>
            </a:lvl1pPr>
          </a:lstStyle>
          <a:p>
            <a:fld id="{DF2775BC-6312-42C7-B7C5-EA6783C2D9CA}" type="datetimeFigureOut">
              <a:rPr lang="en-US" altLang="zh-CN" smtClean="0"/>
              <a:pPr/>
              <a:t>7/14/2019</a:t>
            </a:fld>
            <a:endParaRPr lang="zh-CN" altLang="en-US" dirty="0"/>
          </a:p>
        </p:txBody>
      </p:sp>
      <p:sp>
        <p:nvSpPr>
          <p:cNvPr id="4" name="幻灯片图像占位符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zh-CN" dirty="0"/>
          </a:p>
        </p:txBody>
      </p:sp>
      <p:sp>
        <p:nvSpPr>
          <p:cNvPr id="5" name="备注占位符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zh-CN" dirty="0"/>
              <a:t>单击此处编辑母版文本样式</a:t>
            </a:r>
          </a:p>
          <a:p>
            <a:pPr lvl="1"/>
            <a:r>
              <a:rPr lang="zh-CN" dirty="0"/>
              <a:t>第二级</a:t>
            </a:r>
          </a:p>
          <a:p>
            <a:pPr lvl="2"/>
            <a:r>
              <a:rPr lang="zh-CN" dirty="0"/>
              <a:t>第三级</a:t>
            </a:r>
          </a:p>
          <a:p>
            <a:pPr lvl="3"/>
            <a:r>
              <a:rPr lang="zh-CN" dirty="0"/>
              <a:t>第四级</a:t>
            </a:r>
          </a:p>
          <a:p>
            <a:pPr lvl="4"/>
            <a:r>
              <a:rPr lang="zh-CN" dirty="0"/>
              <a:t>第五级</a:t>
            </a:r>
          </a:p>
        </p:txBody>
      </p:sp>
      <p:sp>
        <p:nvSpPr>
          <p:cNvPr id="6" name="页脚占位符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latinLnBrk="0">
              <a:defRPr lang="zh-CN" sz="1200">
                <a:ea typeface="Microsoft YaHei UI" panose="020B0503020204020204" pitchFamily="34" charset="-122"/>
              </a:defRPr>
            </a:lvl1pPr>
          </a:lstStyle>
          <a:p>
            <a:endParaRPr lang="zh-CN" altLang="en-US" dirty="0"/>
          </a:p>
        </p:txBody>
      </p:sp>
      <p:sp>
        <p:nvSpPr>
          <p:cNvPr id="7" name="幻灯片编号占位符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latinLnBrk="0">
              <a:defRPr lang="zh-CN" sz="1200">
                <a:ea typeface="Microsoft YaHei UI" panose="020B0503020204020204" pitchFamily="34" charset="-122"/>
              </a:defRPr>
            </a:lvl1pPr>
          </a:lstStyle>
          <a:p>
            <a:fld id="{67F715A1-4ADC-44E0-9587-804FF39D6B22}" type="slidenum">
              <a:rPr lang="en-US" altLang="zh-CN" smtClean="0"/>
              <a:pPr/>
              <a:t>‹#›</a:t>
            </a:fld>
            <a:endParaRPr lang="en-US" altLang="zh-CN" dirty="0"/>
          </a:p>
        </p:txBody>
      </p:sp>
    </p:spTree>
    <p:extLst>
      <p:ext uri="{BB962C8B-B14F-4D97-AF65-F5344CB8AC3E}">
        <p14:creationId xmlns:p14="http://schemas.microsoft.com/office/powerpoint/2010/main" val="1729842002"/>
      </p:ext>
    </p:extLst>
  </p:cSld>
  <p:clrMap bg1="lt1" tx1="dk1" bg2="lt2" tx2="dk2" accent1="accent1" accent2="accent2" accent3="accent3" accent4="accent4" accent5="accent5" accent6="accent6" hlink="hlink" folHlink="folHlink"/>
  <p:notesStyle>
    <a:lvl1pPr marL="0" algn="l" defTabSz="914400" rtl="0" eaLnBrk="1" latinLnBrk="0" hangingPunct="1">
      <a:defRPr lang="zh-CN" sz="1200" kern="1200">
        <a:solidFill>
          <a:schemeClr val="tx1"/>
        </a:solidFill>
        <a:latin typeface="+mn-lt"/>
        <a:ea typeface="Microsoft YaHei UI" panose="020B0503020204020204" pitchFamily="34" charset="-122"/>
        <a:cs typeface="+mn-cs"/>
      </a:defRPr>
    </a:lvl1pPr>
    <a:lvl2pPr marL="457200" algn="l" defTabSz="914400" rtl="0" eaLnBrk="1" latinLnBrk="0" hangingPunct="1">
      <a:defRPr lang="zh-CN" sz="1200" kern="1200">
        <a:solidFill>
          <a:schemeClr val="tx1"/>
        </a:solidFill>
        <a:latin typeface="+mn-lt"/>
        <a:ea typeface="Microsoft YaHei UI" panose="020B0503020204020204" pitchFamily="34" charset="-122"/>
        <a:cs typeface="+mn-cs"/>
      </a:defRPr>
    </a:lvl2pPr>
    <a:lvl3pPr marL="914400" algn="l" defTabSz="914400" rtl="0" eaLnBrk="1" latinLnBrk="0" hangingPunct="1">
      <a:defRPr lang="zh-CN" sz="1200" kern="1200">
        <a:solidFill>
          <a:schemeClr val="tx1"/>
        </a:solidFill>
        <a:latin typeface="+mn-lt"/>
        <a:ea typeface="Microsoft YaHei UI" panose="020B0503020204020204" pitchFamily="34" charset="-122"/>
        <a:cs typeface="+mn-cs"/>
      </a:defRPr>
    </a:lvl3pPr>
    <a:lvl4pPr marL="1371600" algn="l" defTabSz="914400" rtl="0" eaLnBrk="1" latinLnBrk="0" hangingPunct="1">
      <a:defRPr lang="zh-CN" sz="1200" kern="1200">
        <a:solidFill>
          <a:schemeClr val="tx1"/>
        </a:solidFill>
        <a:latin typeface="+mn-lt"/>
        <a:ea typeface="Microsoft YaHei UI" panose="020B0503020204020204" pitchFamily="34" charset="-122"/>
        <a:cs typeface="+mn-cs"/>
      </a:defRPr>
    </a:lvl4pPr>
    <a:lvl5pPr marL="1828800" algn="l" defTabSz="914400" rtl="0" eaLnBrk="1" latinLnBrk="0" hangingPunct="1">
      <a:defRPr lang="zh-CN" sz="1200" kern="1200">
        <a:solidFill>
          <a:schemeClr val="tx1"/>
        </a:solidFill>
        <a:latin typeface="+mn-lt"/>
        <a:ea typeface="Microsoft YaHei UI" panose="020B0503020204020204" pitchFamily="34" charset="-122"/>
        <a:cs typeface="+mn-cs"/>
      </a:defRPr>
    </a:lvl5pPr>
    <a:lvl6pPr marL="2286000" algn="l" defTabSz="914400" rtl="0" eaLnBrk="1" latinLnBrk="0" hangingPunct="1">
      <a:defRPr lang="zh-CN" sz="1200" kern="1200">
        <a:solidFill>
          <a:schemeClr val="tx1"/>
        </a:solidFill>
        <a:latin typeface="+mn-lt"/>
        <a:ea typeface="+mn-ea"/>
        <a:cs typeface="+mn-cs"/>
      </a:defRPr>
    </a:lvl6pPr>
    <a:lvl7pPr marL="2743200" algn="l" defTabSz="914400" rtl="0" eaLnBrk="1" latinLnBrk="0" hangingPunct="1">
      <a:defRPr lang="zh-CN" sz="1200" kern="1200">
        <a:solidFill>
          <a:schemeClr val="tx1"/>
        </a:solidFill>
        <a:latin typeface="+mn-lt"/>
        <a:ea typeface="+mn-ea"/>
        <a:cs typeface="+mn-cs"/>
      </a:defRPr>
    </a:lvl7pPr>
    <a:lvl8pPr marL="3200400" algn="l" defTabSz="914400" rtl="0" eaLnBrk="1" latinLnBrk="0" hangingPunct="1">
      <a:defRPr lang="zh-CN" sz="1200" kern="1200">
        <a:solidFill>
          <a:schemeClr val="tx1"/>
        </a:solidFill>
        <a:latin typeface="+mn-lt"/>
        <a:ea typeface="+mn-ea"/>
        <a:cs typeface="+mn-cs"/>
      </a:defRPr>
    </a:lvl8pPr>
    <a:lvl9pPr marL="3657600" algn="l" defTabSz="914400" rtl="0" eaLnBrk="1" latinLnBrk="0" hangingPunct="1">
      <a:defRPr lang="zh-CN"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developers.weixin.qq.com/miniprogram/dev/framework/view/wxml/event.html"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developers.weixin.qq.com/miniprogram/dev/framework/view/wxml/data.html"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blog.csdn.net/weixin_41342585/article/details/80642217"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developers.weixin.qq.com/miniprogram/dev/framework/view/wxml/data.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developers.weixin.qq.com/miniprogram/dev/framework/view/wxml/event.html"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developers.weixin.qq.com/miniprogram/dev/api/"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developers.weixin.qq.com/miniprogram/dev/framework/compatibility.html" TargetMode="External"/><Relationship Id="rId5" Type="http://schemas.openxmlformats.org/officeDocument/2006/relationships/hyperlink" Target="https://developers.weixin.qq.com/miniprogram/dev/api/ui/interaction/wx.showToast.html" TargetMode="External"/><Relationship Id="rId4" Type="http://schemas.openxmlformats.org/officeDocument/2006/relationships/hyperlink" Target="https://developers.weixin.qq.com/miniprogram/dev/api/ui/interaction/wx.showLoading.html"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2</a:t>
            </a:fld>
            <a:endParaRPr lang="en-US" altLang="zh-CN" dirty="0"/>
          </a:p>
        </p:txBody>
      </p:sp>
    </p:spTree>
    <p:extLst>
      <p:ext uri="{BB962C8B-B14F-4D97-AF65-F5344CB8AC3E}">
        <p14:creationId xmlns:p14="http://schemas.microsoft.com/office/powerpoint/2010/main" val="2165957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13</a:t>
            </a:fld>
            <a:endParaRPr lang="en-US" altLang="zh-CN" dirty="0"/>
          </a:p>
        </p:txBody>
      </p:sp>
    </p:spTree>
    <p:extLst>
      <p:ext uri="{BB962C8B-B14F-4D97-AF65-F5344CB8AC3E}">
        <p14:creationId xmlns:p14="http://schemas.microsoft.com/office/powerpoint/2010/main" val="46199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solidFill>
                  <a:srgbClr val="000000"/>
                </a:solidFill>
                <a:effectLst/>
                <a:latin typeface="Courier New" panose="02070309020205020404" pitchFamily="49" charset="0"/>
              </a:rPr>
              <a:t>display </a:t>
            </a:r>
            <a:r>
              <a:rPr lang="zh-CN" altLang="en-US" dirty="0">
                <a:solidFill>
                  <a:srgbClr val="000000"/>
                </a:solidFill>
                <a:effectLst/>
                <a:latin typeface="Courier New" panose="02070309020205020404" pitchFamily="49" charset="0"/>
              </a:rPr>
              <a:t>：显示的模式。可选项有：</a:t>
            </a:r>
            <a:r>
              <a:rPr lang="en-US" altLang="zh-CN" dirty="0">
                <a:solidFill>
                  <a:srgbClr val="000000"/>
                </a:solidFill>
                <a:effectLst/>
                <a:latin typeface="Courier New" panose="02070309020205020404" pitchFamily="49" charset="0"/>
              </a:rPr>
              <a:t>flex</a:t>
            </a:r>
            <a:r>
              <a:rPr lang="zh-CN" altLang="en-US" dirty="0">
                <a:solidFill>
                  <a:srgbClr val="000000"/>
                </a:solidFill>
                <a:effectLst/>
                <a:latin typeface="Courier New" panose="02070309020205020404" pitchFamily="49" charset="0"/>
              </a:rPr>
              <a:t>（代表</a:t>
            </a:r>
            <a:r>
              <a:rPr lang="en-US" altLang="zh-CN" dirty="0">
                <a:solidFill>
                  <a:srgbClr val="000000"/>
                </a:solidFill>
                <a:effectLst/>
                <a:latin typeface="Courier New" panose="02070309020205020404" pitchFamily="49" charset="0"/>
              </a:rPr>
              <a:t>view</a:t>
            </a:r>
            <a:r>
              <a:rPr lang="zh-CN" altLang="en-US" dirty="0">
                <a:solidFill>
                  <a:srgbClr val="000000"/>
                </a:solidFill>
                <a:effectLst/>
                <a:latin typeface="Courier New" panose="02070309020205020404" pitchFamily="49" charset="0"/>
              </a:rPr>
              <a:t>可以伸缩，弹性布局）</a:t>
            </a:r>
            <a:endParaRPr lang="en-US" altLang="zh-CN" dirty="0">
              <a:solidFill>
                <a:srgbClr val="000000"/>
              </a:solidFill>
              <a:effectLst/>
              <a:latin typeface="Courier New" panose="02070309020205020404" pitchFamily="49" charset="0"/>
            </a:endParaRPr>
          </a:p>
          <a:p>
            <a:r>
              <a:rPr lang="en-US" altLang="zh-CN" dirty="0">
                <a:solidFill>
                  <a:srgbClr val="000000"/>
                </a:solidFill>
                <a:effectLst/>
                <a:latin typeface="Courier New" panose="02070309020205020404" pitchFamily="49" charset="0"/>
              </a:rPr>
              <a:t>flex-direction </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view</a:t>
            </a:r>
            <a:r>
              <a:rPr lang="zh-CN" altLang="en-US" dirty="0">
                <a:solidFill>
                  <a:srgbClr val="000000"/>
                </a:solidFill>
                <a:effectLst/>
                <a:latin typeface="Courier New" panose="02070309020205020404" pitchFamily="49" charset="0"/>
              </a:rPr>
              <a:t>容器主轴布局方向。可选项有：</a:t>
            </a:r>
            <a:r>
              <a:rPr lang="en-US" altLang="zh-CN" dirty="0">
                <a:solidFill>
                  <a:srgbClr val="000000"/>
                </a:solidFill>
                <a:effectLst/>
                <a:latin typeface="Courier New" panose="02070309020205020404" pitchFamily="49" charset="0"/>
              </a:rPr>
              <a:t>row </a:t>
            </a:r>
            <a:r>
              <a:rPr lang="zh-CN" altLang="en-US" dirty="0">
                <a:solidFill>
                  <a:srgbClr val="000000"/>
                </a:solidFill>
                <a:effectLst/>
                <a:latin typeface="Courier New" panose="02070309020205020404" pitchFamily="49" charset="0"/>
              </a:rPr>
              <a:t>， </a:t>
            </a:r>
            <a:r>
              <a:rPr lang="en-US" altLang="zh-CN" dirty="0">
                <a:solidFill>
                  <a:srgbClr val="000000"/>
                </a:solidFill>
                <a:effectLst/>
                <a:latin typeface="Courier New" panose="02070309020205020404" pitchFamily="49" charset="0"/>
              </a:rPr>
              <a:t>column </a:t>
            </a:r>
          </a:p>
          <a:p>
            <a:r>
              <a:rPr lang="en-US" altLang="zh-CN" dirty="0">
                <a:solidFill>
                  <a:srgbClr val="000000"/>
                </a:solidFill>
                <a:effectLst/>
                <a:latin typeface="Courier New" panose="02070309020205020404" pitchFamily="49" charset="0"/>
              </a:rPr>
              <a:t>justify-content </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view</a:t>
            </a:r>
            <a:r>
              <a:rPr lang="zh-CN" altLang="en-US" dirty="0">
                <a:solidFill>
                  <a:srgbClr val="000000"/>
                </a:solidFill>
                <a:effectLst/>
                <a:latin typeface="Courier New" panose="02070309020205020404" pitchFamily="49" charset="0"/>
              </a:rPr>
              <a:t>容器子元素沿着主轴的排列方式。可选项有：</a:t>
            </a:r>
            <a:r>
              <a:rPr lang="en-US" altLang="zh-CN" dirty="0">
                <a:solidFill>
                  <a:srgbClr val="000000"/>
                </a:solidFill>
                <a:effectLst/>
                <a:latin typeface="Courier New" panose="02070309020205020404" pitchFamily="49" charset="0"/>
              </a:rPr>
              <a:t>flex-start</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center</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flex-end</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space-around</a:t>
            </a:r>
          </a:p>
          <a:p>
            <a:r>
              <a:rPr lang="en-US" altLang="zh-CN" dirty="0">
                <a:solidFill>
                  <a:srgbClr val="000000"/>
                </a:solidFill>
                <a:effectLst/>
                <a:latin typeface="Courier New" panose="02070309020205020404" pitchFamily="49" charset="0"/>
              </a:rPr>
              <a:t>align-items </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view</a:t>
            </a:r>
            <a:r>
              <a:rPr lang="zh-CN" altLang="en-US" dirty="0">
                <a:solidFill>
                  <a:srgbClr val="000000"/>
                </a:solidFill>
                <a:effectLst/>
                <a:latin typeface="Courier New" panose="02070309020205020404" pitchFamily="49" charset="0"/>
              </a:rPr>
              <a:t>容器子子元素沿着次轴（与主轴垂直的轴，比如若主轴方向为</a:t>
            </a:r>
            <a:r>
              <a:rPr lang="en-US" altLang="zh-CN" dirty="0">
                <a:solidFill>
                  <a:srgbClr val="000000"/>
                </a:solidFill>
                <a:effectLst/>
                <a:latin typeface="Courier New" panose="02070309020205020404" pitchFamily="49" charset="0"/>
              </a:rPr>
              <a:t>row</a:t>
            </a:r>
            <a:r>
              <a:rPr lang="zh-CN" altLang="en-US" dirty="0">
                <a:solidFill>
                  <a:srgbClr val="000000"/>
                </a:solidFill>
                <a:effectLst/>
                <a:latin typeface="Courier New" panose="02070309020205020404" pitchFamily="49" charset="0"/>
              </a:rPr>
              <a:t>，则次轴方向为</a:t>
            </a:r>
            <a:r>
              <a:rPr lang="en-US" altLang="zh-CN" dirty="0">
                <a:solidFill>
                  <a:srgbClr val="000000"/>
                </a:solidFill>
                <a:effectLst/>
                <a:latin typeface="Courier New" panose="02070309020205020404" pitchFamily="49" charset="0"/>
              </a:rPr>
              <a:t>column</a:t>
            </a:r>
            <a:r>
              <a:rPr lang="zh-CN" altLang="en-US" dirty="0">
                <a:solidFill>
                  <a:srgbClr val="000000"/>
                </a:solidFill>
                <a:effectLst/>
                <a:latin typeface="Courier New" panose="02070309020205020404" pitchFamily="49" charset="0"/>
              </a:rPr>
              <a:t>）的排列方式。可选项有：</a:t>
            </a:r>
            <a:r>
              <a:rPr lang="en-US" altLang="zh-CN" dirty="0">
                <a:solidFill>
                  <a:srgbClr val="000000"/>
                </a:solidFill>
                <a:effectLst/>
                <a:latin typeface="Courier New" panose="02070309020205020404" pitchFamily="49" charset="0"/>
              </a:rPr>
              <a:t>flex-start</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center</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flex-end</a:t>
            </a:r>
          </a:p>
          <a:p>
            <a:r>
              <a:rPr lang="en-US" altLang="zh-CN" dirty="0">
                <a:solidFill>
                  <a:srgbClr val="000000"/>
                </a:solidFill>
                <a:effectLst/>
                <a:latin typeface="Courier New" panose="02070309020205020404" pitchFamily="49" charset="0"/>
              </a:rPr>
              <a:t>flex :</a:t>
            </a:r>
            <a:r>
              <a:rPr lang="zh-CN" altLang="en-US" dirty="0">
                <a:solidFill>
                  <a:srgbClr val="000000"/>
                </a:solidFill>
                <a:effectLst/>
                <a:latin typeface="Courier New" panose="02070309020205020404" pitchFamily="49" charset="0"/>
              </a:rPr>
              <a:t>权重。可选项：</a:t>
            </a:r>
            <a:r>
              <a:rPr lang="en-US" altLang="zh-CN" dirty="0">
                <a:solidFill>
                  <a:srgbClr val="000000"/>
                </a:solidFill>
                <a:effectLst/>
                <a:latin typeface="Courier New" panose="02070309020205020404" pitchFamily="49" charset="0"/>
              </a:rPr>
              <a:t>1</a:t>
            </a:r>
            <a:r>
              <a:rPr lang="zh-CN" altLang="en-US" dirty="0">
                <a:solidFill>
                  <a:srgbClr val="000000"/>
                </a:solidFill>
                <a:effectLst/>
                <a:latin typeface="Courier New" panose="02070309020205020404" pitchFamily="49" charset="0"/>
              </a:rPr>
              <a:t>，</a:t>
            </a:r>
            <a:r>
              <a:rPr lang="en-US" altLang="zh-CN" dirty="0">
                <a:solidFill>
                  <a:srgbClr val="000000"/>
                </a:solidFill>
                <a:effectLst/>
                <a:latin typeface="Courier New" panose="02070309020205020404" pitchFamily="49" charset="0"/>
              </a:rPr>
              <a:t>2, 3, 4, 5…(flex</a:t>
            </a:r>
            <a:r>
              <a:rPr lang="zh-CN" altLang="en-US" dirty="0">
                <a:solidFill>
                  <a:srgbClr val="000000"/>
                </a:solidFill>
                <a:effectLst/>
                <a:latin typeface="Courier New" panose="02070309020205020404" pitchFamily="49" charset="0"/>
              </a:rPr>
              <a:t>与</a:t>
            </a:r>
            <a:r>
              <a:rPr lang="en-US" altLang="zh-CN" dirty="0">
                <a:solidFill>
                  <a:srgbClr val="000000"/>
                </a:solidFill>
                <a:effectLst/>
                <a:latin typeface="Courier New" panose="02070309020205020404" pitchFamily="49" charset="0"/>
              </a:rPr>
              <a:t>display</a:t>
            </a:r>
            <a:r>
              <a:rPr lang="zh-CN" altLang="en-US" dirty="0">
                <a:solidFill>
                  <a:srgbClr val="000000"/>
                </a:solidFill>
                <a:effectLst/>
                <a:latin typeface="Courier New" panose="02070309020205020404" pitchFamily="49" charset="0"/>
              </a:rPr>
              <a:t>属性一般结合使用，单独使用</a:t>
            </a:r>
            <a:r>
              <a:rPr lang="en-US" altLang="zh-CN" dirty="0">
                <a:solidFill>
                  <a:srgbClr val="000000"/>
                </a:solidFill>
                <a:effectLst/>
                <a:latin typeface="Courier New" panose="02070309020205020404" pitchFamily="49" charset="0"/>
              </a:rPr>
              <a:t>flex</a:t>
            </a:r>
            <a:r>
              <a:rPr lang="zh-CN" altLang="en-US" dirty="0">
                <a:solidFill>
                  <a:srgbClr val="000000"/>
                </a:solidFill>
                <a:effectLst/>
                <a:latin typeface="Courier New" panose="02070309020205020404" pitchFamily="49" charset="0"/>
              </a:rPr>
              <a:t>无效</a:t>
            </a:r>
            <a:r>
              <a:rPr lang="en-US" altLang="zh-CN" dirty="0">
                <a:solidFill>
                  <a:srgbClr val="000000"/>
                </a:solidFill>
                <a:effectLst/>
                <a:latin typeface="Courier New" panose="02070309020205020404" pitchFamily="49" charset="0"/>
              </a:rPr>
              <a:t>)</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15</a:t>
            </a:fld>
            <a:endParaRPr lang="en-US" altLang="zh-CN" dirty="0"/>
          </a:p>
        </p:txBody>
      </p:sp>
    </p:spTree>
    <p:extLst>
      <p:ext uri="{BB962C8B-B14F-4D97-AF65-F5344CB8AC3E}">
        <p14:creationId xmlns:p14="http://schemas.microsoft.com/office/powerpoint/2010/main" val="3277757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16</a:t>
            </a:fld>
            <a:endParaRPr lang="en-US" altLang="zh-CN" dirty="0"/>
          </a:p>
        </p:txBody>
      </p:sp>
    </p:spTree>
    <p:extLst>
      <p:ext uri="{BB962C8B-B14F-4D97-AF65-F5344CB8AC3E}">
        <p14:creationId xmlns:p14="http://schemas.microsoft.com/office/powerpoint/2010/main" val="234986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17</a:t>
            </a:fld>
            <a:endParaRPr lang="en-US" altLang="zh-CN" dirty="0"/>
          </a:p>
        </p:txBody>
      </p:sp>
    </p:spTree>
    <p:extLst>
      <p:ext uri="{BB962C8B-B14F-4D97-AF65-F5344CB8AC3E}">
        <p14:creationId xmlns:p14="http://schemas.microsoft.com/office/powerpoint/2010/main" val="4280401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18</a:t>
            </a:fld>
            <a:endParaRPr lang="en-US" altLang="zh-CN" dirty="0"/>
          </a:p>
        </p:txBody>
      </p:sp>
    </p:spTree>
    <p:extLst>
      <p:ext uri="{BB962C8B-B14F-4D97-AF65-F5344CB8AC3E}">
        <p14:creationId xmlns:p14="http://schemas.microsoft.com/office/powerpoint/2010/main" val="23282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hlinkClick r:id="rId3"/>
            </a:endParaRPr>
          </a:p>
          <a:p>
            <a:r>
              <a:rPr lang="en-US" altLang="zh-CN" dirty="0">
                <a:hlinkClick r:id="rId3"/>
              </a:rPr>
              <a:t>https://developers.weixin.qq.com/miniprogram/dev/framework/view/wxml/event.html</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19</a:t>
            </a:fld>
            <a:endParaRPr lang="en-US" altLang="zh-CN" dirty="0"/>
          </a:p>
        </p:txBody>
      </p:sp>
    </p:spTree>
    <p:extLst>
      <p:ext uri="{BB962C8B-B14F-4D97-AF65-F5344CB8AC3E}">
        <p14:creationId xmlns:p14="http://schemas.microsoft.com/office/powerpoint/2010/main" val="3394396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20</a:t>
            </a:fld>
            <a:endParaRPr lang="en-US" altLang="zh-CN" dirty="0"/>
          </a:p>
        </p:txBody>
      </p:sp>
    </p:spTree>
    <p:extLst>
      <p:ext uri="{BB962C8B-B14F-4D97-AF65-F5344CB8AC3E}">
        <p14:creationId xmlns:p14="http://schemas.microsoft.com/office/powerpoint/2010/main" val="335838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21</a:t>
            </a:fld>
            <a:endParaRPr lang="en-US" altLang="zh-CN" dirty="0"/>
          </a:p>
        </p:txBody>
      </p:sp>
    </p:spTree>
    <p:extLst>
      <p:ext uri="{BB962C8B-B14F-4D97-AF65-F5344CB8AC3E}">
        <p14:creationId xmlns:p14="http://schemas.microsoft.com/office/powerpoint/2010/main" val="1365343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hlinkClick r:id="rId3"/>
              </a:rPr>
              <a:t>https://developers.weixin.qq.com/miniprogram/dev/framework/view/wxml/data.html</a:t>
            </a:r>
            <a:endParaRPr lang="en-US" altLang="zh-CN" dirty="0"/>
          </a:p>
          <a:p>
            <a:endParaRPr lang="en-US" altLang="zh-CN" dirty="0"/>
          </a:p>
          <a:p>
            <a:r>
              <a:rPr lang="en-US" altLang="zh-CN" dirty="0">
                <a:hlinkClick r:id="rId4"/>
              </a:rPr>
              <a:t>https://blog.csdn.net/weixin_41342585/article/details/80642217</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23</a:t>
            </a:fld>
            <a:endParaRPr lang="en-US" altLang="zh-CN" dirty="0"/>
          </a:p>
        </p:txBody>
      </p:sp>
    </p:spTree>
    <p:extLst>
      <p:ext uri="{BB962C8B-B14F-4D97-AF65-F5344CB8AC3E}">
        <p14:creationId xmlns:p14="http://schemas.microsoft.com/office/powerpoint/2010/main" val="42484228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hlinkClick r:id="rId3"/>
              </a:rPr>
              <a:t>https://developers.weixin.qq.com/miniprogram/dev/framework/view/wxml/data.html</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24</a:t>
            </a:fld>
            <a:endParaRPr lang="en-US" altLang="zh-CN" dirty="0"/>
          </a:p>
        </p:txBody>
      </p:sp>
    </p:spTree>
    <p:extLst>
      <p:ext uri="{BB962C8B-B14F-4D97-AF65-F5344CB8AC3E}">
        <p14:creationId xmlns:p14="http://schemas.microsoft.com/office/powerpoint/2010/main" val="713314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3</a:t>
            </a:fld>
            <a:endParaRPr lang="en-US" altLang="zh-CN" dirty="0"/>
          </a:p>
        </p:txBody>
      </p:sp>
    </p:spTree>
    <p:extLst>
      <p:ext uri="{BB962C8B-B14F-4D97-AF65-F5344CB8AC3E}">
        <p14:creationId xmlns:p14="http://schemas.microsoft.com/office/powerpoint/2010/main" val="3664885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hlinkClick r:id="rId3"/>
              </a:rPr>
              <a:t>https://developers.weixin.qq.com/miniprogram/dev/framework/view/wxml/event.html</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25</a:t>
            </a:fld>
            <a:endParaRPr lang="en-US" altLang="zh-CN" dirty="0"/>
          </a:p>
        </p:txBody>
      </p:sp>
    </p:spTree>
    <p:extLst>
      <p:ext uri="{BB962C8B-B14F-4D97-AF65-F5344CB8AC3E}">
        <p14:creationId xmlns:p14="http://schemas.microsoft.com/office/powerpoint/2010/main" val="655675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hlinkClick r:id="rId3"/>
              </a:rPr>
              <a:t>https://developers.weixin.qq.com/miniprogram/dev/</a:t>
            </a:r>
            <a:r>
              <a:rPr lang="en-US" altLang="zh-CN">
                <a:hlinkClick r:id="rId3"/>
              </a:rPr>
              <a:t>api/</a:t>
            </a:r>
            <a:endParaRPr lang="en-US" altLang="zh-CN"/>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u="none" strike="noStrike" kern="1200" dirty="0" err="1">
                <a:solidFill>
                  <a:schemeClr val="tx1"/>
                </a:solidFill>
                <a:effectLst/>
                <a:latin typeface="+mn-lt"/>
                <a:ea typeface="Microsoft YaHei UI" panose="020B0503020204020204" pitchFamily="34" charset="-122"/>
                <a:cs typeface="+mn-cs"/>
                <a:hlinkClick r:id="rId4"/>
              </a:rPr>
              <a:t>wx.showLoading</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和 </a:t>
            </a:r>
            <a:r>
              <a:rPr lang="en-US" altLang="zh-CN" sz="1200" b="0" i="0" u="none" strike="noStrike" kern="1200" dirty="0" err="1">
                <a:solidFill>
                  <a:schemeClr val="tx1"/>
                </a:solidFill>
                <a:effectLst/>
                <a:latin typeface="+mn-lt"/>
                <a:ea typeface="Microsoft YaHei UI" panose="020B0503020204020204" pitchFamily="34" charset="-122"/>
                <a:cs typeface="+mn-cs"/>
                <a:hlinkClick r:id="rId5"/>
              </a:rPr>
              <a:t>wx.showToast</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同时只能显示一个</a:t>
            </a:r>
          </a:p>
          <a:p>
            <a:endParaRPr lang="en-US" altLang="zh-CN" dirty="0"/>
          </a:p>
          <a:p>
            <a:r>
              <a:rPr lang="en-US" altLang="zh-CN" sz="1200" kern="1200" dirty="0">
                <a:solidFill>
                  <a:schemeClr val="tx1"/>
                </a:solidFill>
                <a:effectLst/>
                <a:latin typeface="+mn-lt"/>
                <a:ea typeface="Microsoft YaHei UI" panose="020B0503020204020204" pitchFamily="34" charset="-122"/>
                <a:cs typeface="+mn-cs"/>
              </a:rPr>
              <a:t>success</a:t>
            </a:r>
            <a:r>
              <a:rPr lang="zh-CN" altLang="en-US" sz="1200" kern="1200" dirty="0">
                <a:solidFill>
                  <a:schemeClr val="tx1"/>
                </a:solidFill>
                <a:effectLst/>
                <a:latin typeface="+mn-lt"/>
                <a:ea typeface="Microsoft YaHei UI" panose="020B0503020204020204" pitchFamily="34" charset="-122"/>
                <a:cs typeface="+mn-cs"/>
              </a:rPr>
              <a:t>显示成功图标，此时 </a:t>
            </a:r>
            <a:r>
              <a:rPr lang="en-US" altLang="zh-CN" sz="1200" kern="1200" dirty="0">
                <a:solidFill>
                  <a:schemeClr val="tx1"/>
                </a:solidFill>
                <a:effectLst/>
                <a:latin typeface="+mn-lt"/>
                <a:ea typeface="Microsoft YaHei UI" panose="020B0503020204020204" pitchFamily="34" charset="-122"/>
                <a:cs typeface="+mn-cs"/>
              </a:rPr>
              <a:t>title </a:t>
            </a:r>
            <a:r>
              <a:rPr lang="zh-CN" altLang="en-US" sz="1200" kern="1200" dirty="0">
                <a:solidFill>
                  <a:schemeClr val="tx1"/>
                </a:solidFill>
                <a:effectLst/>
                <a:latin typeface="+mn-lt"/>
                <a:ea typeface="Microsoft YaHei UI" panose="020B0503020204020204" pitchFamily="34" charset="-122"/>
                <a:cs typeface="+mn-cs"/>
              </a:rPr>
              <a:t>文本最多显示 </a:t>
            </a:r>
            <a:r>
              <a:rPr lang="en-US" altLang="zh-CN" sz="1200" kern="1200" dirty="0">
                <a:solidFill>
                  <a:schemeClr val="tx1"/>
                </a:solidFill>
                <a:effectLst/>
                <a:latin typeface="+mn-lt"/>
                <a:ea typeface="Microsoft YaHei UI" panose="020B0503020204020204" pitchFamily="34" charset="-122"/>
                <a:cs typeface="+mn-cs"/>
              </a:rPr>
              <a:t>7 </a:t>
            </a:r>
            <a:r>
              <a:rPr lang="zh-CN" altLang="en-US" sz="1200" kern="1200" dirty="0">
                <a:solidFill>
                  <a:schemeClr val="tx1"/>
                </a:solidFill>
                <a:effectLst/>
                <a:latin typeface="+mn-lt"/>
                <a:ea typeface="Microsoft YaHei UI" panose="020B0503020204020204" pitchFamily="34" charset="-122"/>
                <a:cs typeface="+mn-cs"/>
              </a:rPr>
              <a:t>个汉字长度</a:t>
            </a:r>
            <a:r>
              <a:rPr lang="en-US" altLang="zh-CN" sz="1200" kern="1200" dirty="0">
                <a:solidFill>
                  <a:schemeClr val="tx1"/>
                </a:solidFill>
                <a:effectLst/>
                <a:latin typeface="+mn-lt"/>
                <a:ea typeface="Microsoft YaHei UI" panose="020B0503020204020204" pitchFamily="34" charset="-122"/>
                <a:cs typeface="+mn-cs"/>
              </a:rPr>
              <a:t>loading</a:t>
            </a:r>
            <a:r>
              <a:rPr lang="zh-CN" altLang="en-US" sz="1200" kern="1200" dirty="0">
                <a:solidFill>
                  <a:schemeClr val="tx1"/>
                </a:solidFill>
                <a:effectLst/>
                <a:latin typeface="+mn-lt"/>
                <a:ea typeface="Microsoft YaHei UI" panose="020B0503020204020204" pitchFamily="34" charset="-122"/>
                <a:cs typeface="+mn-cs"/>
              </a:rPr>
              <a:t>显示加载图标，此时 </a:t>
            </a:r>
            <a:r>
              <a:rPr lang="en-US" altLang="zh-CN" sz="1200" kern="1200" dirty="0">
                <a:solidFill>
                  <a:schemeClr val="tx1"/>
                </a:solidFill>
                <a:effectLst/>
                <a:latin typeface="+mn-lt"/>
                <a:ea typeface="Microsoft YaHei UI" panose="020B0503020204020204" pitchFamily="34" charset="-122"/>
                <a:cs typeface="+mn-cs"/>
              </a:rPr>
              <a:t>title </a:t>
            </a:r>
            <a:r>
              <a:rPr lang="zh-CN" altLang="en-US" sz="1200" kern="1200" dirty="0">
                <a:solidFill>
                  <a:schemeClr val="tx1"/>
                </a:solidFill>
                <a:effectLst/>
                <a:latin typeface="+mn-lt"/>
                <a:ea typeface="Microsoft YaHei UI" panose="020B0503020204020204" pitchFamily="34" charset="-122"/>
                <a:cs typeface="+mn-cs"/>
              </a:rPr>
              <a:t>文本最多显示 </a:t>
            </a:r>
            <a:r>
              <a:rPr lang="en-US" altLang="zh-CN" sz="1200" kern="1200" dirty="0">
                <a:solidFill>
                  <a:schemeClr val="tx1"/>
                </a:solidFill>
                <a:effectLst/>
                <a:latin typeface="+mn-lt"/>
                <a:ea typeface="Microsoft YaHei UI" panose="020B0503020204020204" pitchFamily="34" charset="-122"/>
                <a:cs typeface="+mn-cs"/>
              </a:rPr>
              <a:t>7 </a:t>
            </a:r>
            <a:r>
              <a:rPr lang="zh-CN" altLang="en-US" sz="1200" kern="1200" dirty="0">
                <a:solidFill>
                  <a:schemeClr val="tx1"/>
                </a:solidFill>
                <a:effectLst/>
                <a:latin typeface="+mn-lt"/>
                <a:ea typeface="Microsoft YaHei UI" panose="020B0503020204020204" pitchFamily="34" charset="-122"/>
                <a:cs typeface="+mn-cs"/>
              </a:rPr>
              <a:t>个汉字长度</a:t>
            </a:r>
            <a:r>
              <a:rPr lang="en-US" altLang="zh-CN" sz="1200" kern="1200" dirty="0">
                <a:solidFill>
                  <a:schemeClr val="tx1"/>
                </a:solidFill>
                <a:effectLst/>
                <a:latin typeface="+mn-lt"/>
                <a:ea typeface="Microsoft YaHei UI" panose="020B0503020204020204" pitchFamily="34" charset="-122"/>
                <a:cs typeface="+mn-cs"/>
              </a:rPr>
              <a:t>none</a:t>
            </a:r>
            <a:r>
              <a:rPr lang="zh-CN" altLang="en-US" sz="1200" kern="1200" dirty="0">
                <a:solidFill>
                  <a:schemeClr val="tx1"/>
                </a:solidFill>
                <a:effectLst/>
                <a:latin typeface="+mn-lt"/>
                <a:ea typeface="Microsoft YaHei UI" panose="020B0503020204020204" pitchFamily="34" charset="-122"/>
                <a:cs typeface="+mn-cs"/>
              </a:rPr>
              <a:t>不显示图标，此时 </a:t>
            </a:r>
            <a:r>
              <a:rPr lang="en-US" altLang="zh-CN" sz="1200" kern="1200" dirty="0">
                <a:solidFill>
                  <a:schemeClr val="tx1"/>
                </a:solidFill>
                <a:effectLst/>
                <a:latin typeface="+mn-lt"/>
                <a:ea typeface="Microsoft YaHei UI" panose="020B0503020204020204" pitchFamily="34" charset="-122"/>
                <a:cs typeface="+mn-cs"/>
              </a:rPr>
              <a:t>title </a:t>
            </a:r>
            <a:r>
              <a:rPr lang="zh-CN" altLang="en-US" sz="1200" kern="1200" dirty="0">
                <a:solidFill>
                  <a:schemeClr val="tx1"/>
                </a:solidFill>
                <a:effectLst/>
                <a:latin typeface="+mn-lt"/>
                <a:ea typeface="Microsoft YaHei UI" panose="020B0503020204020204" pitchFamily="34" charset="-122"/>
                <a:cs typeface="+mn-cs"/>
              </a:rPr>
              <a:t>文本最多可显示两行，</a:t>
            </a:r>
            <a:r>
              <a:rPr lang="en-US" altLang="zh-CN" sz="1200" u="none" strike="noStrike" kern="1200" dirty="0">
                <a:solidFill>
                  <a:schemeClr val="tx1"/>
                </a:solidFill>
                <a:effectLst/>
                <a:latin typeface="+mn-lt"/>
                <a:ea typeface="Microsoft YaHei UI" panose="020B0503020204020204" pitchFamily="34" charset="-122"/>
                <a:cs typeface="+mn-cs"/>
                <a:hlinkClick r:id="rId6"/>
              </a:rPr>
              <a:t>1.9.0</a:t>
            </a:r>
            <a:r>
              <a:rPr lang="zh-CN" altLang="en-US" sz="1200" kern="1200" dirty="0">
                <a:solidFill>
                  <a:schemeClr val="tx1"/>
                </a:solidFill>
                <a:effectLst/>
                <a:latin typeface="+mn-lt"/>
                <a:ea typeface="Microsoft YaHei UI" panose="020B0503020204020204" pitchFamily="34" charset="-122"/>
                <a:cs typeface="+mn-cs"/>
              </a:rPr>
              <a:t>及以上版本支持</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26</a:t>
            </a:fld>
            <a:endParaRPr lang="en-US" altLang="zh-CN" dirty="0"/>
          </a:p>
        </p:txBody>
      </p:sp>
    </p:spTree>
    <p:extLst>
      <p:ext uri="{BB962C8B-B14F-4D97-AF65-F5344CB8AC3E}">
        <p14:creationId xmlns:p14="http://schemas.microsoft.com/office/powerpoint/2010/main" val="3618539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28</a:t>
            </a:fld>
            <a:endParaRPr lang="en-US" altLang="zh-CN" dirty="0"/>
          </a:p>
        </p:txBody>
      </p:sp>
    </p:spTree>
    <p:extLst>
      <p:ext uri="{BB962C8B-B14F-4D97-AF65-F5344CB8AC3E}">
        <p14:creationId xmlns:p14="http://schemas.microsoft.com/office/powerpoint/2010/main" val="42922176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29</a:t>
            </a:fld>
            <a:endParaRPr lang="en-US" altLang="zh-CN" dirty="0"/>
          </a:p>
        </p:txBody>
      </p:sp>
    </p:spTree>
    <p:extLst>
      <p:ext uri="{BB962C8B-B14F-4D97-AF65-F5344CB8AC3E}">
        <p14:creationId xmlns:p14="http://schemas.microsoft.com/office/powerpoint/2010/main" val="32388293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31</a:t>
            </a:fld>
            <a:endParaRPr lang="en-US" altLang="zh-CN" dirty="0"/>
          </a:p>
        </p:txBody>
      </p:sp>
    </p:spTree>
    <p:extLst>
      <p:ext uri="{BB962C8B-B14F-4D97-AF65-F5344CB8AC3E}">
        <p14:creationId xmlns:p14="http://schemas.microsoft.com/office/powerpoint/2010/main" val="1414786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32</a:t>
            </a:fld>
            <a:endParaRPr lang="en-US" altLang="zh-CN" dirty="0"/>
          </a:p>
        </p:txBody>
      </p:sp>
    </p:spTree>
    <p:extLst>
      <p:ext uri="{BB962C8B-B14F-4D97-AF65-F5344CB8AC3E}">
        <p14:creationId xmlns:p14="http://schemas.microsoft.com/office/powerpoint/2010/main" val="660346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37</a:t>
            </a:fld>
            <a:endParaRPr lang="en-US" altLang="zh-CN" dirty="0"/>
          </a:p>
        </p:txBody>
      </p:sp>
    </p:spTree>
    <p:extLst>
      <p:ext uri="{BB962C8B-B14F-4D97-AF65-F5344CB8AC3E}">
        <p14:creationId xmlns:p14="http://schemas.microsoft.com/office/powerpoint/2010/main" val="31052863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38</a:t>
            </a:fld>
            <a:endParaRPr lang="en-US" altLang="zh-CN" dirty="0"/>
          </a:p>
        </p:txBody>
      </p:sp>
    </p:spTree>
    <p:extLst>
      <p:ext uri="{BB962C8B-B14F-4D97-AF65-F5344CB8AC3E}">
        <p14:creationId xmlns:p14="http://schemas.microsoft.com/office/powerpoint/2010/main" val="3756636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solidFill>
                  <a:schemeClr val="tx1"/>
                </a:solidFill>
                <a:latin typeface="宋体" panose="02010600030101010101" pitchFamily="2" charset="-122"/>
              </a:rPr>
              <a:t> 对学习PHP的新手来说，WINDOWS下环境配置是一件很困难的事；对老手来说也是一件烦琐的事。因此无论你是新手还是老手，</a:t>
            </a:r>
            <a:r>
              <a:rPr lang="en-US" altLang="zh-CN" sz="1200" dirty="0" err="1"/>
              <a:t>Xampp</a:t>
            </a:r>
            <a:r>
              <a:rPr lang="zh-CN" altLang="en-US" sz="1200" dirty="0"/>
              <a:t>、</a:t>
            </a:r>
            <a:r>
              <a:rPr lang="zh-CN" altLang="en-US" sz="1200" dirty="0">
                <a:solidFill>
                  <a:schemeClr val="tx1"/>
                </a:solidFill>
                <a:latin typeface="宋体" panose="02010600030101010101" pitchFamily="2" charset="-122"/>
              </a:rPr>
              <a:t>phpstudy程序集成安装包都是一个不错的选择</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39</a:t>
            </a:fld>
            <a:endParaRPr lang="en-US" altLang="zh-CN" dirty="0"/>
          </a:p>
        </p:txBody>
      </p:sp>
    </p:spTree>
    <p:extLst>
      <p:ext uri="{BB962C8B-B14F-4D97-AF65-F5344CB8AC3E}">
        <p14:creationId xmlns:p14="http://schemas.microsoft.com/office/powerpoint/2010/main" val="40812453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a:latin typeface="楷体_GB2312" pitchFamily="49" charset="-122"/>
                <a:ea typeface="楷体_GB2312" pitchFamily="49" charset="-122"/>
              </a:rPr>
              <a:t>软件开发是一种高级脑力劳动，精妙的算法之后往往伴随着难以理解的代码，对于不经常维护的代码，往往连开发者本人也忘记编写的初衷。要为代码添加注释，增强代码的可读性和可维护性。有时添加注释和编写代码一样难，但养成这样的习惯是必要的。请记住：尽最大努力把方便留给别人和将来的自己</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44</a:t>
            </a:fld>
            <a:endParaRPr lang="en-US" altLang="zh-CN" dirty="0"/>
          </a:p>
        </p:txBody>
      </p:sp>
    </p:spTree>
    <p:extLst>
      <p:ext uri="{BB962C8B-B14F-4D97-AF65-F5344CB8AC3E}">
        <p14:creationId xmlns:p14="http://schemas.microsoft.com/office/powerpoint/2010/main" val="1400970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5</a:t>
            </a:fld>
            <a:endParaRPr lang="en-US" altLang="zh-CN" dirty="0"/>
          </a:p>
        </p:txBody>
      </p:sp>
    </p:spTree>
    <p:extLst>
      <p:ext uri="{BB962C8B-B14F-4D97-AF65-F5344CB8AC3E}">
        <p14:creationId xmlns:p14="http://schemas.microsoft.com/office/powerpoint/2010/main" val="40369651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icrosoft YaHei UI" panose="020B0503020204020204" pitchFamily="34" charset="-122"/>
                <a:cs typeface="+mn-cs"/>
              </a:rPr>
              <a:t>//php.ini </a:t>
            </a:r>
            <a:r>
              <a:rPr lang="en-US" altLang="zh-CN" sz="1200" b="0" i="0" kern="1200" dirty="0" err="1">
                <a:solidFill>
                  <a:schemeClr val="tx1"/>
                </a:solidFill>
                <a:effectLst/>
                <a:latin typeface="+mn-lt"/>
                <a:ea typeface="Microsoft YaHei UI" panose="020B0503020204020204" pitchFamily="34" charset="-122"/>
                <a:cs typeface="+mn-cs"/>
              </a:rPr>
              <a:t>date.timezone</a:t>
            </a:r>
            <a:r>
              <a:rPr lang="en-US" altLang="zh-CN" sz="1200" b="0" i="0" kern="1200" dirty="0">
                <a:solidFill>
                  <a:schemeClr val="tx1"/>
                </a:solidFill>
                <a:effectLst/>
                <a:latin typeface="+mn-lt"/>
                <a:ea typeface="Microsoft YaHei UI" panose="020B0503020204020204" pitchFamily="34" charset="-122"/>
                <a:cs typeface="+mn-cs"/>
              </a:rPr>
              <a:t> = "PRC“</a:t>
            </a:r>
          </a:p>
          <a:p>
            <a:r>
              <a:rPr lang="zh-CN" altLang="en-US" sz="1200" b="0" i="0" kern="1200" dirty="0">
                <a:solidFill>
                  <a:schemeClr val="tx1"/>
                </a:solidFill>
                <a:effectLst/>
                <a:latin typeface="+mn-lt"/>
                <a:ea typeface="Microsoft YaHei UI" panose="020B0503020204020204" pitchFamily="34" charset="-122"/>
                <a:cs typeface="+mn-cs"/>
              </a:rPr>
              <a:t>构建表单</a:t>
            </a:r>
            <a:endParaRPr lang="en-US" altLang="zh-CN" sz="1200" b="0" i="0" kern="1200" dirty="0">
              <a:solidFill>
                <a:schemeClr val="tx1"/>
              </a:solidFill>
              <a:effectLst/>
              <a:latin typeface="+mn-lt"/>
              <a:ea typeface="Microsoft YaHei UI" panose="020B0503020204020204" pitchFamily="34" charset="-122"/>
              <a:cs typeface="+mn-cs"/>
            </a:endParaRPr>
          </a:p>
          <a:p>
            <a:pPr lvl="1"/>
            <a:r>
              <a:rPr lang="en-US" altLang="zh-CN" dirty="0"/>
              <a:t>action=</a:t>
            </a:r>
            <a:r>
              <a:rPr lang="zh-CN" altLang="en-US" dirty="0"/>
              <a:t>“”，</a:t>
            </a:r>
            <a:r>
              <a:rPr lang="en-US" altLang="zh-CN" dirty="0"/>
              <a:t> method=</a:t>
            </a:r>
            <a:r>
              <a:rPr lang="zh-CN" altLang="en-US" dirty="0"/>
              <a:t>“</a:t>
            </a:r>
            <a:r>
              <a:rPr lang="en-US" altLang="zh-CN" dirty="0"/>
              <a:t>post/get</a:t>
            </a:r>
            <a:r>
              <a:rPr lang="zh-CN" altLang="en-US" dirty="0"/>
              <a:t>”</a:t>
            </a:r>
            <a:endParaRPr lang="en-US" altLang="zh-CN" dirty="0"/>
          </a:p>
          <a:p>
            <a:pPr lvl="1"/>
            <a:r>
              <a:rPr lang="zh-CN" altLang="en-US" dirty="0"/>
              <a:t>获取：</a:t>
            </a:r>
            <a:r>
              <a:rPr lang="en-US" altLang="zh-CN" dirty="0"/>
              <a:t>$_POST[];$_GET[];</a:t>
            </a:r>
            <a:endParaRPr lang="zh-CN" altLang="zh-CN" dirty="0"/>
          </a:p>
          <a:p>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45</a:t>
            </a:fld>
            <a:endParaRPr lang="en-US" altLang="zh-CN" dirty="0"/>
          </a:p>
        </p:txBody>
      </p:sp>
    </p:spTree>
    <p:extLst>
      <p:ext uri="{BB962C8B-B14F-4D97-AF65-F5344CB8AC3E}">
        <p14:creationId xmlns:p14="http://schemas.microsoft.com/office/powerpoint/2010/main" val="2780357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长字符串</a:t>
            </a:r>
            <a:r>
              <a:rPr lang="en-US" altLang="zh-CN" dirty="0"/>
              <a:t>&lt;&lt;&lt;EOD</a:t>
            </a:r>
          </a:p>
          <a:p>
            <a:endParaRPr lang="en-US" altLang="zh-CN" dirty="0"/>
          </a:p>
          <a:p>
            <a:pPr fontAlgn="base"/>
            <a:r>
              <a:rPr lang="es-ES" altLang="zh-CN" sz="1200" b="0" i="0" kern="1200" dirty="0">
                <a:solidFill>
                  <a:schemeClr val="tx1"/>
                </a:solidFill>
                <a:effectLst/>
                <a:latin typeface="+mn-lt"/>
                <a:ea typeface="Microsoft YaHei UI" panose="020B0503020204020204" pitchFamily="34" charset="-122"/>
                <a:cs typeface="+mn-cs"/>
              </a:rPr>
              <a:t>$EOD=&lt;&lt;&lt;EOD</a:t>
            </a:r>
          </a:p>
          <a:p>
            <a:pPr fontAlgn="base"/>
            <a:r>
              <a:rPr lang="es-ES" altLang="zh-CN" sz="1200" b="0" i="0" kern="1200" dirty="0">
                <a:solidFill>
                  <a:schemeClr val="tx1"/>
                </a:solidFill>
                <a:effectLst/>
                <a:latin typeface="+mn-lt"/>
                <a:ea typeface="Microsoft YaHei UI" panose="020B0503020204020204" pitchFamily="34" charset="-122"/>
                <a:cs typeface="+mn-cs"/>
              </a:rPr>
              <a:t>EOD;</a:t>
            </a:r>
          </a:p>
          <a:p>
            <a:pPr fontAlgn="base"/>
            <a:r>
              <a:rPr lang="es-ES" altLang="zh-CN" sz="1200" b="0" i="0" kern="1200" dirty="0">
                <a:solidFill>
                  <a:schemeClr val="tx1"/>
                </a:solidFill>
                <a:effectLst/>
                <a:latin typeface="+mn-lt"/>
                <a:ea typeface="Microsoft YaHei UI" panose="020B0503020204020204" pitchFamily="34" charset="-122"/>
                <a:cs typeface="+mn-cs"/>
              </a:rPr>
              <a:t>echo $EOD</a:t>
            </a:r>
          </a:p>
          <a:p>
            <a:endParaRPr lang="en-US" altLang="zh-CN" dirty="0"/>
          </a:p>
          <a:p>
            <a:r>
              <a:rPr lang="en-US" altLang="zh-CN" sz="1200" b="0" i="0" kern="1200" dirty="0">
                <a:solidFill>
                  <a:schemeClr val="tx1"/>
                </a:solidFill>
                <a:effectLst/>
                <a:latin typeface="+mn-lt"/>
                <a:ea typeface="Microsoft YaHei UI" panose="020B0503020204020204" pitchFamily="34" charset="-122"/>
                <a:cs typeface="+mn-cs"/>
              </a:rPr>
              <a:t>print </a:t>
            </a:r>
            <a:r>
              <a:rPr lang="zh-CN" altLang="en-US" sz="1200" b="0" i="0" kern="1200" dirty="0">
                <a:solidFill>
                  <a:schemeClr val="tx1"/>
                </a:solidFill>
                <a:effectLst/>
                <a:latin typeface="+mn-lt"/>
                <a:ea typeface="Microsoft YaHei UI" panose="020B0503020204020204" pitchFamily="34" charset="-122"/>
                <a:cs typeface="+mn-cs"/>
              </a:rPr>
              <a:t>是打印字符串</a:t>
            </a:r>
          </a:p>
          <a:p>
            <a:r>
              <a:rPr lang="en-US" altLang="zh-CN" sz="1200" b="0" i="0" kern="1200" dirty="0" err="1">
                <a:solidFill>
                  <a:schemeClr val="tx1"/>
                </a:solidFill>
                <a:effectLst/>
                <a:latin typeface="+mn-lt"/>
                <a:ea typeface="Microsoft YaHei UI" panose="020B0503020204020204" pitchFamily="34" charset="-122"/>
                <a:cs typeface="+mn-cs"/>
              </a:rPr>
              <a:t>print_r</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则是打印复合类型 如数组 对象等</a:t>
            </a:r>
          </a:p>
          <a:p>
            <a:r>
              <a:rPr lang="zh-CN" altLang="en-US" sz="1200" b="0" i="0" kern="1200" dirty="0">
                <a:solidFill>
                  <a:schemeClr val="tx1"/>
                </a:solidFill>
                <a:effectLst/>
                <a:latin typeface="+mn-lt"/>
                <a:ea typeface="Microsoft YaHei UI" panose="020B0503020204020204" pitchFamily="34" charset="-122"/>
                <a:cs typeface="+mn-cs"/>
              </a:rPr>
              <a:t>在</a:t>
            </a:r>
            <a:r>
              <a:rPr lang="en-US" altLang="zh-CN" sz="1200" b="0" i="0" kern="1200" dirty="0">
                <a:solidFill>
                  <a:schemeClr val="tx1"/>
                </a:solidFill>
                <a:effectLst/>
                <a:latin typeface="+mn-lt"/>
                <a:ea typeface="Microsoft YaHei UI" panose="020B0503020204020204" pitchFamily="34" charset="-122"/>
                <a:cs typeface="+mn-cs"/>
              </a:rPr>
              <a:t>PHP</a:t>
            </a:r>
            <a:r>
              <a:rPr lang="zh-CN" altLang="en-US" sz="1200" b="0" i="0" kern="1200" dirty="0">
                <a:solidFill>
                  <a:schemeClr val="tx1"/>
                </a:solidFill>
                <a:effectLst/>
                <a:latin typeface="+mn-lt"/>
                <a:ea typeface="Microsoft YaHei UI" panose="020B0503020204020204" pitchFamily="34" charset="-122"/>
                <a:cs typeface="+mn-cs"/>
              </a:rPr>
              <a:t>中的执行速率从快到慢为：</a:t>
            </a:r>
            <a:r>
              <a:rPr lang="en-US" altLang="zh-CN" sz="1200" b="0" i="0" kern="1200" dirty="0">
                <a:solidFill>
                  <a:schemeClr val="tx1"/>
                </a:solidFill>
                <a:effectLst/>
                <a:latin typeface="+mn-lt"/>
                <a:ea typeface="Microsoft YaHei UI" panose="020B0503020204020204" pitchFamily="34" charset="-122"/>
                <a:cs typeface="+mn-cs"/>
              </a:rPr>
              <a:t>echo(),   print(),   </a:t>
            </a:r>
            <a:r>
              <a:rPr lang="en-US" altLang="zh-CN" sz="1200" b="0" i="0" kern="1200" dirty="0" err="1">
                <a:solidFill>
                  <a:schemeClr val="tx1"/>
                </a:solidFill>
                <a:effectLst/>
                <a:latin typeface="+mn-lt"/>
                <a:ea typeface="Microsoft YaHei UI" panose="020B0503020204020204" pitchFamily="34" charset="-122"/>
                <a:cs typeface="+mn-cs"/>
              </a:rPr>
              <a:t>print_r</a:t>
            </a:r>
            <a:r>
              <a:rPr lang="en-US" altLang="zh-CN" sz="1200" b="0"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echo</a:t>
            </a:r>
            <a:r>
              <a:rPr lang="zh-CN" altLang="en-US" sz="1200" b="0" i="0" kern="1200" dirty="0">
                <a:solidFill>
                  <a:schemeClr val="tx1"/>
                </a:solidFill>
                <a:effectLst/>
                <a:latin typeface="+mn-lt"/>
                <a:ea typeface="Microsoft YaHei UI" panose="020B0503020204020204" pitchFamily="34" charset="-122"/>
                <a:cs typeface="+mn-cs"/>
              </a:rPr>
              <a:t>是</a:t>
            </a:r>
            <a:r>
              <a:rPr lang="en-US" altLang="zh-CN" sz="1200" b="0" i="0" kern="1200" dirty="0">
                <a:solidFill>
                  <a:schemeClr val="tx1"/>
                </a:solidFill>
                <a:effectLst/>
                <a:latin typeface="+mn-lt"/>
                <a:ea typeface="Microsoft YaHei UI" panose="020B0503020204020204" pitchFamily="34" charset="-122"/>
                <a:cs typeface="+mn-cs"/>
              </a:rPr>
              <a:t>PHP</a:t>
            </a:r>
            <a:r>
              <a:rPr lang="zh-CN" altLang="en-US" sz="1200" b="0" i="0" kern="1200" dirty="0">
                <a:solidFill>
                  <a:schemeClr val="tx1"/>
                </a:solidFill>
                <a:effectLst/>
                <a:latin typeface="+mn-lt"/>
                <a:ea typeface="Microsoft YaHei UI" panose="020B0503020204020204" pitchFamily="34" charset="-122"/>
                <a:cs typeface="+mn-cs"/>
              </a:rPr>
              <a:t>语句</a:t>
            </a:r>
            <a:r>
              <a:rPr lang="en-US" altLang="zh-CN" sz="1200" b="0" i="0" kern="1200" dirty="0">
                <a:solidFill>
                  <a:schemeClr val="tx1"/>
                </a:solidFill>
                <a:effectLst/>
                <a:latin typeface="+mn-lt"/>
                <a:ea typeface="Microsoft YaHei UI" panose="020B0503020204020204" pitchFamily="34" charset="-122"/>
                <a:cs typeface="+mn-cs"/>
              </a:rPr>
              <a:t>, print</a:t>
            </a:r>
            <a:r>
              <a:rPr lang="zh-CN" altLang="en-US" sz="1200" b="0" i="0" kern="1200" dirty="0">
                <a:solidFill>
                  <a:schemeClr val="tx1"/>
                </a:solidFill>
                <a:effectLst/>
                <a:latin typeface="+mn-lt"/>
                <a:ea typeface="Microsoft YaHei UI" panose="020B0503020204020204" pitchFamily="34" charset="-122"/>
                <a:cs typeface="+mn-cs"/>
              </a:rPr>
              <a:t>和</a:t>
            </a:r>
            <a:r>
              <a:rPr lang="en-US" altLang="zh-CN" sz="1200" b="0" i="0" kern="1200" dirty="0" err="1">
                <a:solidFill>
                  <a:schemeClr val="tx1"/>
                </a:solidFill>
                <a:effectLst/>
                <a:latin typeface="+mn-lt"/>
                <a:ea typeface="Microsoft YaHei UI" panose="020B0503020204020204" pitchFamily="34" charset="-122"/>
                <a:cs typeface="+mn-cs"/>
              </a:rPr>
              <a:t>print_r</a:t>
            </a:r>
            <a:r>
              <a:rPr lang="zh-CN" altLang="en-US" sz="1200" b="0" i="0" kern="1200" dirty="0">
                <a:solidFill>
                  <a:schemeClr val="tx1"/>
                </a:solidFill>
                <a:effectLst/>
                <a:latin typeface="+mn-lt"/>
                <a:ea typeface="Microsoft YaHei UI" panose="020B0503020204020204" pitchFamily="34" charset="-122"/>
                <a:cs typeface="+mn-cs"/>
              </a:rPr>
              <a:t>是函数</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语句没有返回值</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函数可以有返回值</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即便没有用</a:t>
            </a:r>
            <a:r>
              <a:rPr lang="en-US" altLang="zh-CN" sz="1200" b="0"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print</a:t>
            </a:r>
            <a:r>
              <a:rPr lang="zh-CN" altLang="en-US" sz="1200" b="0" i="0" kern="1200" dirty="0">
                <a:solidFill>
                  <a:schemeClr val="tx1"/>
                </a:solidFill>
                <a:effectLst/>
                <a:latin typeface="+mn-lt"/>
                <a:ea typeface="Microsoft YaHei UI" panose="020B0503020204020204" pitchFamily="34" charset="-122"/>
                <a:cs typeface="+mn-cs"/>
              </a:rPr>
              <a:t>（）    只能打印出简单类型变量的值</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如</a:t>
            </a:r>
            <a:r>
              <a:rPr lang="en-US" altLang="zh-CN" sz="1200" b="0" i="0" kern="1200" dirty="0" err="1">
                <a:solidFill>
                  <a:schemeClr val="tx1"/>
                </a:solidFill>
                <a:effectLst/>
                <a:latin typeface="+mn-lt"/>
                <a:ea typeface="Microsoft YaHei UI" panose="020B0503020204020204" pitchFamily="34" charset="-122"/>
                <a:cs typeface="+mn-cs"/>
              </a:rPr>
              <a:t>int,string</a:t>
            </a:r>
            <a:r>
              <a:rPr lang="en-US" altLang="zh-CN" sz="1200" b="0" i="0" kern="1200" dirty="0">
                <a:solidFill>
                  <a:schemeClr val="tx1"/>
                </a:solidFill>
                <a:effectLst/>
                <a:latin typeface="+mn-lt"/>
                <a:ea typeface="Microsoft YaHei UI" panose="020B0503020204020204" pitchFamily="34" charset="-122"/>
                <a:cs typeface="+mn-cs"/>
              </a:rPr>
              <a:t>)</a:t>
            </a:r>
            <a:br>
              <a:rPr lang="en-US" altLang="zh-CN" sz="1200" b="0" i="0" kern="1200" dirty="0">
                <a:solidFill>
                  <a:schemeClr val="tx1"/>
                </a:solidFill>
                <a:effectLst/>
                <a:latin typeface="+mn-lt"/>
                <a:ea typeface="Microsoft YaHei UI" panose="020B0503020204020204" pitchFamily="34" charset="-122"/>
                <a:cs typeface="+mn-cs"/>
              </a:rPr>
            </a:br>
            <a:r>
              <a:rPr lang="en-US" altLang="zh-CN" sz="1200" b="0" i="0" kern="1200" dirty="0" err="1">
                <a:solidFill>
                  <a:schemeClr val="tx1"/>
                </a:solidFill>
                <a:effectLst/>
                <a:latin typeface="+mn-lt"/>
                <a:ea typeface="Microsoft YaHei UI" panose="020B0503020204020204" pitchFamily="34" charset="-122"/>
                <a:cs typeface="+mn-cs"/>
              </a:rPr>
              <a:t>print_r</a:t>
            </a:r>
            <a:r>
              <a:rPr lang="zh-CN" altLang="en-US" sz="1200" b="0" i="0" kern="1200" dirty="0">
                <a:solidFill>
                  <a:schemeClr val="tx1"/>
                </a:solidFill>
                <a:effectLst/>
                <a:latin typeface="+mn-lt"/>
                <a:ea typeface="Microsoft YaHei UI" panose="020B0503020204020204" pitchFamily="34" charset="-122"/>
                <a:cs typeface="+mn-cs"/>
              </a:rPr>
              <a:t>（） 可以打印出复杂类型变量的值</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如数组</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对象</a:t>
            </a:r>
            <a:r>
              <a:rPr lang="en-US" altLang="zh-CN" sz="1200" b="0" i="0" kern="1200" dirty="0">
                <a:solidFill>
                  <a:schemeClr val="tx1"/>
                </a:solidFill>
                <a:effectLst/>
                <a:latin typeface="+mn-lt"/>
                <a:ea typeface="Microsoft YaHei UI" panose="020B0503020204020204" pitchFamily="34" charset="-122"/>
                <a:cs typeface="+mn-cs"/>
              </a:rPr>
              <a:t>)</a:t>
            </a:r>
          </a:p>
          <a:p>
            <a:endParaRPr lang="en-US" altLang="zh-CN" dirty="0"/>
          </a:p>
          <a:p>
            <a:r>
              <a:rPr lang="en-US" altLang="zh-CN" dirty="0" err="1"/>
              <a:t>printf</a:t>
            </a:r>
            <a:endParaRPr lang="en-US" altLang="zh-CN" dirty="0"/>
          </a:p>
          <a:p>
            <a:r>
              <a:rPr lang="en-US" altLang="zh-CN" dirty="0"/>
              <a:t>sprint</a:t>
            </a:r>
          </a:p>
          <a:p>
            <a:r>
              <a:rPr lang="en-US" altLang="zh-CN" dirty="0" err="1"/>
              <a:t>var_dump</a:t>
            </a:r>
            <a:endParaRPr lang="en-US" altLang="zh-CN" dirty="0"/>
          </a:p>
          <a:p>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把整数</a:t>
            </a:r>
            <a:r>
              <a:rPr lang="en-US" altLang="zh-CN" sz="1200" b="0" i="0" kern="1200" dirty="0">
                <a:solidFill>
                  <a:schemeClr val="tx1"/>
                </a:solidFill>
                <a:effectLst/>
                <a:latin typeface="+mn-lt"/>
                <a:ea typeface="Microsoft YaHei UI" panose="020B0503020204020204" pitchFamily="34" charset="-122"/>
                <a:cs typeface="+mn-cs"/>
              </a:rPr>
              <a:t>123 </a:t>
            </a:r>
            <a:r>
              <a:rPr lang="zh-CN" altLang="en-US" sz="1200" b="0" i="0" kern="1200" dirty="0">
                <a:solidFill>
                  <a:schemeClr val="tx1"/>
                </a:solidFill>
                <a:effectLst/>
                <a:latin typeface="+mn-lt"/>
                <a:ea typeface="Microsoft YaHei UI" panose="020B0503020204020204" pitchFamily="34" charset="-122"/>
                <a:cs typeface="+mn-cs"/>
              </a:rPr>
              <a:t>打印成一个字符串保存在</a:t>
            </a:r>
            <a:r>
              <a:rPr lang="en-US" altLang="zh-CN" sz="1200" b="0" i="0" kern="1200" dirty="0">
                <a:solidFill>
                  <a:schemeClr val="tx1"/>
                </a:solidFill>
                <a:effectLst/>
                <a:latin typeface="+mn-lt"/>
                <a:ea typeface="Microsoft YaHei UI" panose="020B0503020204020204" pitchFamily="34" charset="-122"/>
                <a:cs typeface="+mn-cs"/>
              </a:rPr>
              <a:t>s </a:t>
            </a:r>
            <a:r>
              <a:rPr lang="zh-CN" altLang="en-US" sz="1200" b="0" i="0" kern="1200" dirty="0">
                <a:solidFill>
                  <a:schemeClr val="tx1"/>
                </a:solidFill>
                <a:effectLst/>
                <a:latin typeface="+mn-lt"/>
                <a:ea typeface="Microsoft YaHei UI" panose="020B0503020204020204" pitchFamily="34" charset="-122"/>
                <a:cs typeface="+mn-cs"/>
              </a:rPr>
              <a:t>中。</a:t>
            </a:r>
          </a:p>
          <a:p>
            <a:r>
              <a:rPr lang="en-US" altLang="zh-CN" sz="1200" b="0" i="0" kern="1200" dirty="0" err="1">
                <a:solidFill>
                  <a:schemeClr val="tx1"/>
                </a:solidFill>
                <a:effectLst/>
                <a:latin typeface="+mn-lt"/>
                <a:ea typeface="Microsoft YaHei UI" panose="020B0503020204020204" pitchFamily="34" charset="-122"/>
                <a:cs typeface="+mn-cs"/>
              </a:rPr>
              <a:t>sprintf</a:t>
            </a:r>
            <a:r>
              <a:rPr lang="en-US" altLang="zh-CN" sz="1200" b="0" i="0" kern="1200" dirty="0">
                <a:solidFill>
                  <a:schemeClr val="tx1"/>
                </a:solidFill>
                <a:effectLst/>
                <a:latin typeface="+mn-lt"/>
                <a:ea typeface="Microsoft YaHei UI" panose="020B0503020204020204" pitchFamily="34" charset="-122"/>
                <a:cs typeface="+mn-cs"/>
              </a:rPr>
              <a:t>(s, "%d", 123); //</a:t>
            </a:r>
            <a:r>
              <a:rPr lang="zh-CN" altLang="en-US" sz="1200" b="0" i="0" kern="1200" dirty="0">
                <a:solidFill>
                  <a:schemeClr val="tx1"/>
                </a:solidFill>
                <a:effectLst/>
                <a:latin typeface="+mn-lt"/>
                <a:ea typeface="Microsoft YaHei UI" panose="020B0503020204020204" pitchFamily="34" charset="-122"/>
                <a:cs typeface="+mn-cs"/>
              </a:rPr>
              <a:t>产生</a:t>
            </a:r>
            <a:r>
              <a:rPr lang="en-US" altLang="zh-CN" sz="1200" b="0" i="0" kern="1200" dirty="0">
                <a:solidFill>
                  <a:schemeClr val="tx1"/>
                </a:solidFill>
                <a:effectLst/>
                <a:latin typeface="+mn-lt"/>
                <a:ea typeface="Microsoft YaHei UI" panose="020B0503020204020204" pitchFamily="34" charset="-122"/>
                <a:cs typeface="+mn-cs"/>
              </a:rPr>
              <a:t>"123"</a:t>
            </a:r>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46</a:t>
            </a:fld>
            <a:endParaRPr lang="en-US" altLang="zh-CN" dirty="0"/>
          </a:p>
        </p:txBody>
      </p:sp>
    </p:spTree>
    <p:extLst>
      <p:ext uri="{BB962C8B-B14F-4D97-AF65-F5344CB8AC3E}">
        <p14:creationId xmlns:p14="http://schemas.microsoft.com/office/powerpoint/2010/main" val="24990106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chemeClr val="tx1"/>
                </a:solidFill>
                <a:effectLst/>
                <a:latin typeface="+mn-lt"/>
                <a:ea typeface="Microsoft YaHei UI" panose="020B0503020204020204" pitchFamily="34" charset="-122"/>
                <a:cs typeface="+mn-cs"/>
              </a:rPr>
              <a:t>PHP </a:t>
            </a:r>
            <a:r>
              <a:rPr lang="zh-CN" altLang="en-US" sz="1200" b="1" i="0" kern="1200" dirty="0">
                <a:solidFill>
                  <a:schemeClr val="tx1"/>
                </a:solidFill>
                <a:effectLst/>
                <a:latin typeface="+mn-lt"/>
                <a:ea typeface="Microsoft YaHei UI" panose="020B0503020204020204" pitchFamily="34" charset="-122"/>
                <a:cs typeface="+mn-cs"/>
              </a:rPr>
              <a:t>变量规则：</a:t>
            </a:r>
          </a:p>
          <a:p>
            <a:r>
              <a:rPr lang="zh-CN" altLang="en-US" sz="1200" b="0" i="0" kern="1200" dirty="0">
                <a:solidFill>
                  <a:schemeClr val="tx1"/>
                </a:solidFill>
                <a:effectLst/>
                <a:latin typeface="+mn-lt"/>
                <a:ea typeface="Microsoft YaHei UI" panose="020B0503020204020204" pitchFamily="34" charset="-122"/>
                <a:cs typeface="+mn-cs"/>
              </a:rPr>
              <a:t>变量以 </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符号开头，其后是变量的名称</a:t>
            </a:r>
          </a:p>
          <a:p>
            <a:r>
              <a:rPr lang="zh-CN" altLang="en-US" sz="1200" b="0" i="0" kern="1200" dirty="0">
                <a:solidFill>
                  <a:schemeClr val="tx1"/>
                </a:solidFill>
                <a:effectLst/>
                <a:latin typeface="+mn-lt"/>
                <a:ea typeface="Microsoft YaHei UI" panose="020B0503020204020204" pitchFamily="34" charset="-122"/>
                <a:cs typeface="+mn-cs"/>
              </a:rPr>
              <a:t>变量名称必须以字母或下划线开头</a:t>
            </a:r>
          </a:p>
          <a:p>
            <a:r>
              <a:rPr lang="zh-CN" altLang="en-US" sz="1200" b="0" i="0" kern="1200" dirty="0">
                <a:solidFill>
                  <a:schemeClr val="tx1"/>
                </a:solidFill>
                <a:effectLst/>
                <a:latin typeface="+mn-lt"/>
                <a:ea typeface="Microsoft YaHei UI" panose="020B0503020204020204" pitchFamily="34" charset="-122"/>
                <a:cs typeface="+mn-cs"/>
              </a:rPr>
              <a:t>变量名称不能以数字开头</a:t>
            </a:r>
          </a:p>
          <a:p>
            <a:r>
              <a:rPr lang="zh-CN" altLang="en-US" sz="1200" b="0" i="0" kern="1200" dirty="0">
                <a:solidFill>
                  <a:schemeClr val="tx1"/>
                </a:solidFill>
                <a:effectLst/>
                <a:latin typeface="+mn-lt"/>
                <a:ea typeface="Microsoft YaHei UI" panose="020B0503020204020204" pitchFamily="34" charset="-122"/>
                <a:cs typeface="+mn-cs"/>
              </a:rPr>
              <a:t>变量名称只能包含字母数字字符和下划线（</a:t>
            </a:r>
            <a:r>
              <a:rPr lang="en-US" altLang="zh-CN" sz="1200" b="0" i="0" kern="1200" dirty="0">
                <a:solidFill>
                  <a:schemeClr val="tx1"/>
                </a:solidFill>
                <a:effectLst/>
                <a:latin typeface="+mn-lt"/>
                <a:ea typeface="Microsoft YaHei UI" panose="020B0503020204020204" pitchFamily="34" charset="-122"/>
                <a:cs typeface="+mn-cs"/>
              </a:rPr>
              <a:t>A-z</a:t>
            </a:r>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0-9 </a:t>
            </a:r>
            <a:r>
              <a:rPr lang="zh-CN" altLang="en-US" sz="1200" b="0" i="0" kern="1200" dirty="0">
                <a:solidFill>
                  <a:schemeClr val="tx1"/>
                </a:solidFill>
                <a:effectLst/>
                <a:latin typeface="+mn-lt"/>
                <a:ea typeface="Microsoft YaHei UI" panose="020B0503020204020204" pitchFamily="34" charset="-122"/>
                <a:cs typeface="+mn-cs"/>
              </a:rPr>
              <a:t>以及 </a:t>
            </a:r>
            <a:r>
              <a:rPr lang="en-US" altLang="zh-CN" sz="1200" b="0" i="0" kern="1200" dirty="0">
                <a:solidFill>
                  <a:schemeClr val="tx1"/>
                </a:solidFill>
                <a:effectLst/>
                <a:latin typeface="+mn-lt"/>
                <a:ea typeface="Microsoft YaHei UI" panose="020B0503020204020204" pitchFamily="34" charset="-122"/>
                <a:cs typeface="+mn-cs"/>
              </a:rPr>
              <a:t>_</a:t>
            </a:r>
            <a:r>
              <a:rPr lang="zh-CN" altLang="en-US" sz="1200" b="0" i="0" kern="1200" dirty="0">
                <a:solidFill>
                  <a:schemeClr val="tx1"/>
                </a:solidFill>
                <a:effectLst/>
                <a:latin typeface="+mn-lt"/>
                <a:ea typeface="Microsoft YaHei UI" panose="020B0503020204020204" pitchFamily="34" charset="-122"/>
                <a:cs typeface="+mn-cs"/>
              </a:rPr>
              <a:t>）</a:t>
            </a:r>
          </a:p>
          <a:p>
            <a:r>
              <a:rPr lang="zh-CN" altLang="en-US" sz="1200" b="0" i="0" kern="1200" dirty="0">
                <a:solidFill>
                  <a:schemeClr val="tx1"/>
                </a:solidFill>
                <a:effectLst/>
                <a:latin typeface="+mn-lt"/>
                <a:ea typeface="Microsoft YaHei UI" panose="020B0503020204020204" pitchFamily="34" charset="-122"/>
                <a:cs typeface="+mn-cs"/>
              </a:rPr>
              <a:t>变量名称对大小写敏感（</a:t>
            </a:r>
            <a:r>
              <a:rPr lang="en-US" altLang="zh-CN" sz="1200" b="0" i="0" kern="1200" dirty="0">
                <a:solidFill>
                  <a:schemeClr val="tx1"/>
                </a:solidFill>
                <a:effectLst/>
                <a:latin typeface="+mn-lt"/>
                <a:ea typeface="Microsoft YaHei UI" panose="020B0503020204020204" pitchFamily="34" charset="-122"/>
                <a:cs typeface="+mn-cs"/>
              </a:rPr>
              <a:t>$y </a:t>
            </a:r>
            <a:r>
              <a:rPr lang="zh-CN" altLang="en-US" sz="1200" b="0" i="0" kern="1200" dirty="0">
                <a:solidFill>
                  <a:schemeClr val="tx1"/>
                </a:solidFill>
                <a:effectLst/>
                <a:latin typeface="+mn-lt"/>
                <a:ea typeface="Microsoft YaHei UI" panose="020B0503020204020204" pitchFamily="34" charset="-122"/>
                <a:cs typeface="+mn-cs"/>
              </a:rPr>
              <a:t>与 </a:t>
            </a:r>
            <a:r>
              <a:rPr lang="en-US" altLang="zh-CN" sz="1200" b="0" i="0" kern="1200" dirty="0">
                <a:solidFill>
                  <a:schemeClr val="tx1"/>
                </a:solidFill>
                <a:effectLst/>
                <a:latin typeface="+mn-lt"/>
                <a:ea typeface="Microsoft YaHei UI" panose="020B0503020204020204" pitchFamily="34" charset="-122"/>
                <a:cs typeface="+mn-cs"/>
              </a:rPr>
              <a:t>$Y </a:t>
            </a:r>
            <a:r>
              <a:rPr lang="zh-CN" altLang="en-US" sz="1200" b="0" i="0" kern="1200" dirty="0">
                <a:solidFill>
                  <a:schemeClr val="tx1"/>
                </a:solidFill>
                <a:effectLst/>
                <a:latin typeface="+mn-lt"/>
                <a:ea typeface="Microsoft YaHei UI" panose="020B0503020204020204" pitchFamily="34" charset="-122"/>
                <a:cs typeface="+mn-cs"/>
              </a:rPr>
              <a:t>是两个不同的变量）</a:t>
            </a:r>
          </a:p>
          <a:p>
            <a:endParaRPr lang="en-US" altLang="zh-CN" dirty="0"/>
          </a:p>
          <a:p>
            <a:r>
              <a:rPr lang="en-US" altLang="zh-CN" sz="1200" b="1" i="0" kern="1200" dirty="0">
                <a:solidFill>
                  <a:schemeClr val="tx1"/>
                </a:solidFill>
                <a:effectLst/>
                <a:latin typeface="+mn-lt"/>
                <a:ea typeface="Microsoft YaHei UI" panose="020B0503020204020204" pitchFamily="34" charset="-122"/>
                <a:cs typeface="+mn-cs"/>
              </a:rPr>
              <a:t>PHP </a:t>
            </a:r>
            <a:r>
              <a:rPr lang="zh-CN" altLang="en-US" sz="1200" b="1" i="0" kern="1200" dirty="0">
                <a:solidFill>
                  <a:schemeClr val="tx1"/>
                </a:solidFill>
                <a:effectLst/>
                <a:latin typeface="+mn-lt"/>
                <a:ea typeface="Microsoft YaHei UI" panose="020B0503020204020204" pitchFamily="34" charset="-122"/>
                <a:cs typeface="+mn-cs"/>
              </a:rPr>
              <a:t>常量</a:t>
            </a:r>
            <a:endParaRPr lang="en-US" altLang="zh-CN" dirty="0"/>
          </a:p>
          <a:p>
            <a:r>
              <a:rPr lang="zh-CN" altLang="en-US" dirty="0"/>
              <a:t>常量可以理解为值不变的量（如圆周率）；或者是常量值被定义后，在脚本的其他任何地方都不可以被改变。</a:t>
            </a:r>
            <a:r>
              <a:rPr lang="en-US" altLang="zh-CN" dirty="0"/>
              <a:t>PHP</a:t>
            </a:r>
            <a:r>
              <a:rPr lang="zh-CN" altLang="en-US" dirty="0"/>
              <a:t>中的常量分为自定义常量和系统常量</a:t>
            </a:r>
            <a:endParaRPr lang="en-US" altLang="zh-CN" dirty="0"/>
          </a:p>
          <a:p>
            <a:r>
              <a:rPr lang="zh-CN" altLang="en-US" dirty="0">
                <a:effectLst/>
              </a:rPr>
              <a:t>常量主要功效是可以避免重复定义，篡改变量值，提高代码的可维护性</a:t>
            </a:r>
            <a:endParaRPr lang="en-US" altLang="zh-CN" dirty="0">
              <a:effectLst/>
            </a:endParaRPr>
          </a:p>
          <a:p>
            <a:r>
              <a:rPr lang="zh-CN" altLang="en-US" dirty="0">
                <a:effectLst/>
              </a:rPr>
              <a:t>系统常量：</a:t>
            </a:r>
            <a:r>
              <a:rPr lang="en-US" altLang="zh-CN" dirty="0">
                <a:effectLst/>
              </a:rPr>
              <a:t>__FILE__ </a:t>
            </a:r>
            <a:r>
              <a:rPr lang="zh-CN" altLang="en-US" dirty="0">
                <a:effectLst/>
              </a:rPr>
              <a:t>，</a:t>
            </a:r>
            <a:r>
              <a:rPr lang="en-US" altLang="zh-CN" dirty="0">
                <a:effectLst/>
              </a:rPr>
              <a:t>__LINE__, PHP_VERSION, PHP_OS</a:t>
            </a:r>
          </a:p>
          <a:p>
            <a:r>
              <a:rPr lang="zh-CN" altLang="en-US" dirty="0">
                <a:effectLst/>
              </a:rPr>
              <a:t>判断常量是否存在：</a:t>
            </a:r>
            <a:r>
              <a:rPr lang="en-US" altLang="zh-CN" dirty="0">
                <a:effectLst/>
              </a:rPr>
              <a:t>defined</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47</a:t>
            </a:fld>
            <a:endParaRPr lang="en-US" altLang="zh-CN" dirty="0"/>
          </a:p>
        </p:txBody>
      </p:sp>
    </p:spTree>
    <p:extLst>
      <p:ext uri="{BB962C8B-B14F-4D97-AF65-F5344CB8AC3E}">
        <p14:creationId xmlns:p14="http://schemas.microsoft.com/office/powerpoint/2010/main" val="18352506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effectLst/>
              </a:rPr>
              <a:t>PHP</a:t>
            </a:r>
            <a:r>
              <a:rPr lang="zh-CN" altLang="en-US" dirty="0">
                <a:effectLst/>
              </a:rPr>
              <a:t>是一门松散类型的语言，不必向</a:t>
            </a:r>
            <a:r>
              <a:rPr lang="en-US" altLang="zh-CN" dirty="0">
                <a:effectLst/>
              </a:rPr>
              <a:t>PHP</a:t>
            </a:r>
            <a:r>
              <a:rPr lang="zh-CN" altLang="en-US" dirty="0">
                <a:effectLst/>
              </a:rPr>
              <a:t>声明变量的数据类型，</a:t>
            </a:r>
            <a:r>
              <a:rPr lang="en-US" altLang="zh-CN" dirty="0">
                <a:effectLst/>
              </a:rPr>
              <a:t>PHP</a:t>
            </a:r>
            <a:r>
              <a:rPr lang="zh-CN" altLang="en-US" dirty="0">
                <a:effectLst/>
              </a:rPr>
              <a:t>会自动把变量转换为自动的数据类型</a:t>
            </a:r>
            <a:endParaRPr lang="en-US" altLang="zh-CN" dirty="0">
              <a:effectLst/>
            </a:endParaRPr>
          </a:p>
          <a:p>
            <a:endParaRPr lang="en-US" altLang="zh-CN" dirty="0">
              <a:effectLst/>
            </a:endParaRPr>
          </a:p>
          <a:p>
            <a:r>
              <a:rPr lang="zh-CN" altLang="en-US" dirty="0"/>
              <a:t>长字符串</a:t>
            </a:r>
            <a:endParaRPr lang="en-US" altLang="zh-CN" dirty="0"/>
          </a:p>
          <a:p>
            <a:endParaRPr lang="en-US" altLang="zh-CN" dirty="0"/>
          </a:p>
          <a:p>
            <a:pPr fontAlgn="base"/>
            <a:r>
              <a:rPr lang="en-US" altLang="zh-CN" sz="1200" b="0" i="0" kern="1200" dirty="0">
                <a:solidFill>
                  <a:schemeClr val="tx1"/>
                </a:solidFill>
                <a:effectLst/>
                <a:latin typeface="+mn-lt"/>
                <a:ea typeface="Microsoft YaHei UI" panose="020B0503020204020204" pitchFamily="34" charset="-122"/>
                <a:cs typeface="+mn-cs"/>
              </a:rPr>
              <a:t>$EOD=&lt;&lt;&lt;EOD</a:t>
            </a:r>
          </a:p>
          <a:p>
            <a:pPr fontAlgn="base"/>
            <a:r>
              <a:rPr lang="en-US" altLang="zh-CN" sz="1200" b="0" i="0" kern="1200" dirty="0">
                <a:solidFill>
                  <a:schemeClr val="tx1"/>
                </a:solidFill>
                <a:effectLst/>
                <a:latin typeface="+mn-lt"/>
                <a:ea typeface="Microsoft YaHei UI" panose="020B0503020204020204" pitchFamily="34" charset="-122"/>
                <a:cs typeface="+mn-cs"/>
              </a:rPr>
              <a:t>.......</a:t>
            </a:r>
          </a:p>
          <a:p>
            <a:pPr fontAlgn="base"/>
            <a:r>
              <a:rPr lang="en-US" altLang="zh-CN" sz="1200" b="0" i="0" kern="1200" dirty="0">
                <a:solidFill>
                  <a:schemeClr val="tx1"/>
                </a:solidFill>
                <a:effectLst/>
                <a:latin typeface="+mn-lt"/>
                <a:ea typeface="Microsoft YaHei UI" panose="020B0503020204020204" pitchFamily="34" charset="-122"/>
                <a:cs typeface="+mn-cs"/>
              </a:rPr>
              <a:t>EOD;</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48</a:t>
            </a:fld>
            <a:endParaRPr lang="en-US" altLang="zh-CN" dirty="0"/>
          </a:p>
        </p:txBody>
      </p:sp>
    </p:spTree>
    <p:extLst>
      <p:ext uri="{BB962C8B-B14F-4D97-AF65-F5344CB8AC3E}">
        <p14:creationId xmlns:p14="http://schemas.microsoft.com/office/powerpoint/2010/main" val="16877051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effectLst/>
              </a:rPr>
              <a:t>需要一个符号，告诉服务器，你需要做运算</a:t>
            </a:r>
            <a:endParaRPr lang="en-US" altLang="zh-CN" dirty="0">
              <a:effectLst/>
            </a:endParaRPr>
          </a:p>
          <a:p>
            <a:r>
              <a:rPr lang="en-US" altLang="zh-CN" dirty="0">
                <a:effectLst/>
              </a:rPr>
              <a:t>PHP</a:t>
            </a:r>
            <a:r>
              <a:rPr lang="zh-CN" altLang="en-US" dirty="0">
                <a:effectLst/>
              </a:rPr>
              <a:t>运算符一般分为算术运算符、赋值运算符、比较运算符、三元运算符、逻辑运算符、字符串连接运算符、错误控制运算符。</a:t>
            </a:r>
            <a:endParaRPr lang="en-US" altLang="zh-CN" dirty="0">
              <a:effectLst/>
            </a:endParaRPr>
          </a:p>
          <a:p>
            <a:endParaRPr lang="en-US" altLang="zh-CN" dirty="0">
              <a:effectLst/>
            </a:endParaRPr>
          </a:p>
          <a:p>
            <a:endParaRPr lang="en-US" altLang="zh-CN" dirty="0">
              <a:effectLst/>
            </a:endParaRPr>
          </a:p>
          <a:p>
            <a:r>
              <a:rPr lang="en-US" altLang="zh-CN" dirty="0"/>
              <a:t>echo "5+1=",5+1;</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49</a:t>
            </a:fld>
            <a:endParaRPr lang="en-US" altLang="zh-CN" dirty="0"/>
          </a:p>
        </p:txBody>
      </p:sp>
    </p:spTree>
    <p:extLst>
      <p:ext uri="{BB962C8B-B14F-4D97-AF65-F5344CB8AC3E}">
        <p14:creationId xmlns:p14="http://schemas.microsoft.com/office/powerpoint/2010/main" val="30033732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If (</a:t>
            </a:r>
            <a:r>
              <a:rPr lang="en-US" altLang="zh-CN" dirty="0" err="1"/>
              <a:t>condtion</a:t>
            </a:r>
            <a:r>
              <a:rPr lang="en-US" altLang="zh-CN" dirty="0"/>
              <a:t>) { item;} </a:t>
            </a:r>
            <a:r>
              <a:rPr lang="en-US" altLang="zh-CN" dirty="0">
                <a:solidFill>
                  <a:srgbClr val="FF00FF"/>
                </a:solidFill>
              </a:rPr>
              <a:t>else</a:t>
            </a:r>
            <a:endParaRPr lang="en-US" altLang="zh-CN" dirty="0"/>
          </a:p>
          <a:p>
            <a:r>
              <a:rPr lang="en-US" altLang="zh-CN" dirty="0">
                <a:solidFill>
                  <a:srgbClr val="FF00FF"/>
                </a:solidFill>
              </a:rPr>
              <a:t>If </a:t>
            </a:r>
            <a:r>
              <a:rPr lang="en-US" altLang="zh-CN" dirty="0">
                <a:solidFill>
                  <a:srgbClr val="FF00FF"/>
                </a:solidFill>
                <a:latin typeface="Arial" panose="020B0604020202020204" pitchFamily="34" charset="0"/>
              </a:rPr>
              <a:t>…</a:t>
            </a:r>
            <a:r>
              <a:rPr lang="en-US" altLang="zh-CN" dirty="0" err="1">
                <a:solidFill>
                  <a:srgbClr val="FF00FF"/>
                </a:solidFill>
              </a:rPr>
              <a:t>elseif</a:t>
            </a:r>
            <a:r>
              <a:rPr lang="en-US" altLang="zh-CN" dirty="0">
                <a:solidFill>
                  <a:srgbClr val="FF00FF"/>
                </a:solidFill>
                <a:latin typeface="Arial" panose="020B0604020202020204" pitchFamily="34" charset="0"/>
              </a:rPr>
              <a:t>…</a:t>
            </a:r>
            <a:r>
              <a:rPr lang="en-US" altLang="zh-CN" dirty="0">
                <a:solidFill>
                  <a:srgbClr val="FF00FF"/>
                </a:solidFill>
              </a:rPr>
              <a:t>else </a:t>
            </a:r>
          </a:p>
          <a:p>
            <a:endParaRPr lang="en-US" altLang="zh-CN" dirty="0">
              <a:solidFill>
                <a:srgbClr val="FF00FF"/>
              </a:solidFill>
            </a:endParaRPr>
          </a:p>
          <a:p>
            <a:r>
              <a:rPr lang="en-US" altLang="zh-CN" dirty="0" err="1"/>
              <a:t>Swithc</a:t>
            </a:r>
            <a:r>
              <a:rPr lang="en-US" altLang="zh-CN" dirty="0"/>
              <a:t> (</a:t>
            </a:r>
            <a:r>
              <a:rPr lang="zh-CN" altLang="en-US" dirty="0"/>
              <a:t>条件式）</a:t>
            </a:r>
          </a:p>
          <a:p>
            <a:r>
              <a:rPr lang="en-US" altLang="zh-CN" dirty="0"/>
              <a:t>{</a:t>
            </a:r>
          </a:p>
          <a:p>
            <a:r>
              <a:rPr lang="en-US" altLang="zh-CN" dirty="0"/>
              <a:t>  case </a:t>
            </a:r>
            <a:r>
              <a:rPr lang="zh-CN" altLang="en-US" dirty="0"/>
              <a:t>条件一：语句一；</a:t>
            </a:r>
            <a:r>
              <a:rPr lang="en-US" altLang="zh-CN" dirty="0"/>
              <a:t>break;</a:t>
            </a:r>
          </a:p>
          <a:p>
            <a:r>
              <a:rPr lang="en-US" altLang="zh-CN" dirty="0"/>
              <a:t>  case </a:t>
            </a:r>
            <a:r>
              <a:rPr lang="zh-CN" altLang="en-US" dirty="0"/>
              <a:t>条件二：语句二；</a:t>
            </a:r>
            <a:r>
              <a:rPr lang="en-US" altLang="zh-CN" dirty="0"/>
              <a:t>break;</a:t>
            </a:r>
          </a:p>
          <a:p>
            <a:r>
              <a:rPr lang="en-US" altLang="zh-CN" dirty="0">
                <a:latin typeface="Arial" panose="020B0604020202020204" pitchFamily="34" charset="0"/>
              </a:rPr>
              <a:t>……</a:t>
            </a:r>
            <a:endParaRPr lang="en-US" altLang="zh-CN" dirty="0"/>
          </a:p>
          <a:p>
            <a:r>
              <a:rPr lang="en-US" altLang="zh-CN" dirty="0"/>
              <a:t>  </a:t>
            </a:r>
            <a:r>
              <a:rPr lang="en-US" altLang="zh-CN" dirty="0" err="1"/>
              <a:t>defalult</a:t>
            </a:r>
            <a:r>
              <a:rPr lang="en-US" altLang="zh-CN" dirty="0"/>
              <a:t>: </a:t>
            </a:r>
            <a:r>
              <a:rPr lang="zh-CN" altLang="en-US" dirty="0"/>
              <a:t>默认语句；</a:t>
            </a:r>
            <a:r>
              <a:rPr lang="en-US" altLang="zh-CN" dirty="0"/>
              <a:t>break;</a:t>
            </a:r>
          </a:p>
          <a:p>
            <a:endParaRPr lang="en-US" altLang="zh-CN" dirty="0"/>
          </a:p>
          <a:p>
            <a:r>
              <a:rPr lang="en-US" altLang="zh-CN" dirty="0"/>
              <a:t>}</a:t>
            </a:r>
          </a:p>
          <a:p>
            <a:endParaRPr lang="en-US" altLang="zh-CN" dirty="0"/>
          </a:p>
          <a:p>
            <a:r>
              <a:rPr lang="en-US" altLang="zh-CN" dirty="0"/>
              <a:t>For (</a:t>
            </a:r>
            <a:r>
              <a:rPr lang="zh-CN" altLang="en-US" dirty="0"/>
              <a:t>初始值；条件；操作）</a:t>
            </a:r>
          </a:p>
          <a:p>
            <a:r>
              <a:rPr lang="en-US" altLang="zh-CN" dirty="0"/>
              <a:t>{</a:t>
            </a:r>
          </a:p>
          <a:p>
            <a:r>
              <a:rPr lang="en-US" altLang="zh-CN" dirty="0"/>
              <a:t>	</a:t>
            </a:r>
            <a:r>
              <a:rPr lang="zh-CN" altLang="en-US" dirty="0"/>
              <a:t>语句；</a:t>
            </a:r>
          </a:p>
          <a:p>
            <a:r>
              <a:rPr lang="en-US" altLang="zh-CN" dirty="0"/>
              <a:t>}</a:t>
            </a:r>
          </a:p>
          <a:p>
            <a:endParaRPr lang="en-US" altLang="zh-CN" dirty="0"/>
          </a:p>
          <a:p>
            <a:r>
              <a:rPr lang="en-US" altLang="zh-CN" dirty="0"/>
              <a:t>while (</a:t>
            </a:r>
            <a:r>
              <a:rPr lang="zh-CN" altLang="en-US" dirty="0"/>
              <a:t>运行条件</a:t>
            </a:r>
            <a:r>
              <a:rPr lang="en-US" altLang="zh-CN" dirty="0"/>
              <a:t>)</a:t>
            </a:r>
          </a:p>
          <a:p>
            <a:r>
              <a:rPr lang="en-US" altLang="zh-CN" dirty="0"/>
              <a:t>{</a:t>
            </a:r>
          </a:p>
          <a:p>
            <a:r>
              <a:rPr lang="en-US" altLang="zh-CN" dirty="0"/>
              <a:t>	</a:t>
            </a:r>
            <a:r>
              <a:rPr lang="zh-CN" altLang="en-US" dirty="0"/>
              <a:t>语句；</a:t>
            </a:r>
          </a:p>
          <a:p>
            <a:r>
              <a:rPr lang="en-US" altLang="zh-CN" dirty="0"/>
              <a:t>}</a:t>
            </a:r>
          </a:p>
          <a:p>
            <a:endParaRPr lang="en-US" altLang="zh-CN" dirty="0"/>
          </a:p>
          <a:p>
            <a:r>
              <a:rPr lang="en-US" altLang="zh-CN" dirty="0"/>
              <a:t>Do</a:t>
            </a:r>
          </a:p>
          <a:p>
            <a:r>
              <a:rPr lang="en-US" altLang="zh-CN" dirty="0"/>
              <a:t>{</a:t>
            </a:r>
          </a:p>
          <a:p>
            <a:r>
              <a:rPr lang="en-US" altLang="zh-CN" dirty="0"/>
              <a:t>  </a:t>
            </a:r>
            <a:r>
              <a:rPr lang="zh-CN" altLang="en-US" dirty="0"/>
              <a:t>语句；</a:t>
            </a:r>
          </a:p>
          <a:p>
            <a:r>
              <a:rPr lang="en-US" altLang="zh-CN" dirty="0"/>
              <a:t>}</a:t>
            </a:r>
          </a:p>
          <a:p>
            <a:r>
              <a:rPr lang="en-US" altLang="zh-CN" dirty="0"/>
              <a:t>While (</a:t>
            </a:r>
            <a:r>
              <a:rPr lang="zh-CN" altLang="en-US" dirty="0"/>
              <a:t>运行条件）</a:t>
            </a:r>
            <a:endParaRPr lang="en-US" altLang="zh-CN" dirty="0"/>
          </a:p>
          <a:p>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$house[]=</a:t>
            </a:r>
            <a:r>
              <a:rPr lang="en-US" altLang="zh-CN" dirty="0">
                <a:solidFill>
                  <a:srgbClr val="FF00FF"/>
                </a:solidFill>
              </a:rPr>
              <a:t>array</a:t>
            </a:r>
            <a:r>
              <a:rPr lang="en-US" altLang="zh-CN" dirty="0"/>
              <a:t>(v1,v2,v3</a:t>
            </a:r>
            <a:r>
              <a:rPr lang="en-US" altLang="zh-CN" dirty="0">
                <a:latin typeface="Arial" panose="020B0604020202020204" pitchFamily="34" charset="0"/>
              </a:rPr>
              <a:t>…</a:t>
            </a:r>
            <a:r>
              <a:rPr lang="en-US" altLang="zh-CN" dirty="0"/>
              <a:t>)</a:t>
            </a:r>
            <a:endParaRPr lang="zh-CN" altLang="en-US" dirty="0"/>
          </a:p>
          <a:p>
            <a:r>
              <a:rPr lang="en-US" altLang="zh-CN" dirty="0" err="1">
                <a:solidFill>
                  <a:srgbClr val="6600FF"/>
                </a:solidFill>
              </a:rPr>
              <a:t>foreach</a:t>
            </a:r>
            <a:r>
              <a:rPr lang="en-US" altLang="zh-CN" dirty="0">
                <a:solidFill>
                  <a:srgbClr val="6600FF"/>
                </a:solidFill>
              </a:rPr>
              <a:t> ($House as $</a:t>
            </a:r>
            <a:r>
              <a:rPr lang="en-US" altLang="zh-CN" dirty="0" err="1">
                <a:solidFill>
                  <a:srgbClr val="6600FF"/>
                </a:solidFill>
              </a:rPr>
              <a:t>val</a:t>
            </a:r>
            <a:r>
              <a:rPr lang="en-US" altLang="zh-CN" dirty="0">
                <a:solidFill>
                  <a:srgbClr val="6600FF"/>
                </a:solidFill>
              </a:rPr>
              <a:t>)</a:t>
            </a:r>
          </a:p>
          <a:p>
            <a:r>
              <a:rPr lang="en-US" altLang="zh-CN" dirty="0">
                <a:solidFill>
                  <a:srgbClr val="6600FF"/>
                </a:solidFill>
              </a:rPr>
              <a:t>{</a:t>
            </a:r>
          </a:p>
          <a:p>
            <a:r>
              <a:rPr lang="en-US" altLang="zh-CN" dirty="0">
                <a:solidFill>
                  <a:srgbClr val="6600FF"/>
                </a:solidFill>
              </a:rPr>
              <a:t>  echo "$</a:t>
            </a:r>
            <a:r>
              <a:rPr lang="en-US" altLang="zh-CN" dirty="0" err="1">
                <a:solidFill>
                  <a:srgbClr val="6600FF"/>
                </a:solidFill>
              </a:rPr>
              <a:t>val</a:t>
            </a:r>
            <a:r>
              <a:rPr lang="en-US" altLang="zh-CN" dirty="0">
                <a:solidFill>
                  <a:srgbClr val="6600FF"/>
                </a:solidFill>
              </a:rPr>
              <a:t>"."&lt;</a:t>
            </a:r>
            <a:r>
              <a:rPr lang="en-US" altLang="zh-CN" dirty="0" err="1">
                <a:solidFill>
                  <a:srgbClr val="6600FF"/>
                </a:solidFill>
              </a:rPr>
              <a:t>br</a:t>
            </a:r>
            <a:r>
              <a:rPr lang="en-US" altLang="zh-CN" dirty="0">
                <a:solidFill>
                  <a:srgbClr val="6600FF"/>
                </a:solidFill>
              </a:rPr>
              <a:t>&gt;";</a:t>
            </a:r>
          </a:p>
          <a:p>
            <a:r>
              <a:rPr lang="en-US" altLang="zh-CN" dirty="0">
                <a:solidFill>
                  <a:srgbClr val="6600FF"/>
                </a:solidFill>
              </a:rPr>
              <a:t>}</a:t>
            </a:r>
          </a:p>
          <a:p>
            <a:endParaRPr lang="en-US" altLang="zh-CN" dirty="0">
              <a:solidFill>
                <a:srgbClr val="6600FF"/>
              </a:solidFill>
            </a:endParaRPr>
          </a:p>
          <a:p>
            <a:pPr eaLnBrk="1" hangingPunct="1"/>
            <a:r>
              <a:rPr lang="en-US" altLang="zh-CN" sz="1200" dirty="0">
                <a:latin typeface="Courier New" panose="02070309020205020404" pitchFamily="49" charset="0"/>
                <a:ea typeface="MS PGothic" panose="020B0600070205080204" pitchFamily="34" charset="-128"/>
              </a:rPr>
              <a:t>$</a:t>
            </a:r>
            <a:r>
              <a:rPr lang="en-US" altLang="zh-CN" sz="1200" dirty="0" err="1">
                <a:latin typeface="Courier New" panose="02070309020205020404" pitchFamily="49" charset="0"/>
                <a:ea typeface="MS PGothic" panose="020B0600070205080204" pitchFamily="34" charset="-128"/>
              </a:rPr>
              <a:t>a_array</a:t>
            </a:r>
            <a:r>
              <a:rPr lang="en-US" altLang="zh-CN" sz="1200" dirty="0">
                <a:latin typeface="Courier New" panose="02070309020205020404" pitchFamily="49" charset="0"/>
                <a:ea typeface="MS PGothic" panose="020B0600070205080204" pitchFamily="34" charset="-128"/>
              </a:rPr>
              <a:t>=array("</a:t>
            </a:r>
            <a:r>
              <a:rPr lang="en-US" altLang="zh-CN" sz="1200" dirty="0" err="1">
                <a:latin typeface="Courier New" panose="02070309020205020404" pitchFamily="49" charset="0"/>
                <a:ea typeface="MS PGothic" panose="020B0600070205080204" pitchFamily="34" charset="-128"/>
              </a:rPr>
              <a:t>a","b","c</a:t>
            </a:r>
            <a:r>
              <a:rPr lang="en-US" altLang="zh-CN" sz="1200" dirty="0">
                <a:latin typeface="Courier New" panose="02070309020205020404" pitchFamily="49" charset="0"/>
                <a:ea typeface="MS PGothic" panose="020B0600070205080204" pitchFamily="34" charset="-128"/>
              </a:rPr>
              <a:t>");</a:t>
            </a:r>
          </a:p>
          <a:p>
            <a:pPr eaLnBrk="1" hangingPunct="1"/>
            <a:r>
              <a:rPr lang="en-US" altLang="zh-CN" sz="1200" dirty="0" err="1">
                <a:solidFill>
                  <a:schemeClr val="tx2"/>
                </a:solidFill>
                <a:latin typeface="Courier New" panose="02070309020205020404" pitchFamily="49" charset="0"/>
                <a:ea typeface="MS PGothic" panose="020B0600070205080204" pitchFamily="34" charset="-128"/>
              </a:rPr>
              <a:t>foreach</a:t>
            </a:r>
            <a:r>
              <a:rPr lang="en-US" altLang="zh-CN" sz="1200" dirty="0">
                <a:solidFill>
                  <a:schemeClr val="tx2"/>
                </a:solidFill>
                <a:latin typeface="Courier New" panose="02070309020205020404" pitchFamily="49" charset="0"/>
                <a:ea typeface="MS PGothic" panose="020B0600070205080204" pitchFamily="34" charset="-128"/>
              </a:rPr>
              <a:t> </a:t>
            </a:r>
            <a:r>
              <a:rPr lang="en-US" altLang="zh-CN" sz="1200" dirty="0">
                <a:solidFill>
                  <a:schemeClr val="accent2"/>
                </a:solidFill>
                <a:latin typeface="Courier New" panose="02070309020205020404" pitchFamily="49" charset="0"/>
                <a:ea typeface="MS PGothic" panose="020B0600070205080204" pitchFamily="34" charset="-128"/>
              </a:rPr>
              <a:t>($</a:t>
            </a:r>
            <a:r>
              <a:rPr lang="en-US" altLang="zh-CN" sz="1200" dirty="0" err="1">
                <a:solidFill>
                  <a:schemeClr val="accent2"/>
                </a:solidFill>
                <a:latin typeface="Courier New" panose="02070309020205020404" pitchFamily="49" charset="0"/>
                <a:ea typeface="MS PGothic" panose="020B0600070205080204" pitchFamily="34" charset="-128"/>
              </a:rPr>
              <a:t>a_array</a:t>
            </a:r>
            <a:r>
              <a:rPr lang="en-US" altLang="zh-CN" sz="1200" dirty="0">
                <a:solidFill>
                  <a:schemeClr val="accent2"/>
                </a:solidFill>
                <a:latin typeface="Courier New" panose="02070309020205020404" pitchFamily="49" charset="0"/>
                <a:ea typeface="MS PGothic" panose="020B0600070205080204" pitchFamily="34" charset="-128"/>
              </a:rPr>
              <a:t> as $key =&gt; $value)</a:t>
            </a:r>
          </a:p>
          <a:p>
            <a:pPr eaLnBrk="1" hangingPunct="1"/>
            <a:r>
              <a:rPr lang="en-US" altLang="zh-CN" sz="1200" dirty="0">
                <a:solidFill>
                  <a:schemeClr val="tx2"/>
                </a:solidFill>
                <a:latin typeface="Courier New" panose="02070309020205020404" pitchFamily="49" charset="0"/>
                <a:ea typeface="MS PGothic" panose="020B0600070205080204" pitchFamily="34" charset="-128"/>
              </a:rPr>
              <a:t>{</a:t>
            </a:r>
          </a:p>
          <a:p>
            <a:pPr eaLnBrk="1" hangingPunct="1"/>
            <a:r>
              <a:rPr lang="en-US" altLang="zh-CN" sz="1200" dirty="0">
                <a:latin typeface="Courier New" panose="02070309020205020404" pitchFamily="49" charset="0"/>
                <a:ea typeface="MS PGothic" panose="020B0600070205080204" pitchFamily="34" charset="-128"/>
              </a:rPr>
              <a:t>  echo $key." = ".$value."\n";</a:t>
            </a:r>
          </a:p>
          <a:p>
            <a:pPr eaLnBrk="1" hangingPunct="1"/>
            <a:r>
              <a:rPr lang="en-GB" altLang="zh-CN" sz="1200" dirty="0">
                <a:solidFill>
                  <a:schemeClr val="tx2"/>
                </a:solidFill>
                <a:latin typeface="Courier New" panose="02070309020205020404" pitchFamily="49" charset="0"/>
                <a:ea typeface="MS PGothic" panose="020B0600070205080204" pitchFamily="34" charset="-128"/>
              </a:rPr>
              <a:t>}</a:t>
            </a:r>
            <a:endParaRPr lang="en-US" altLang="zh-CN" sz="1200" dirty="0">
              <a:solidFill>
                <a:schemeClr val="tx2"/>
              </a:solidFill>
              <a:latin typeface="Courier New" panose="02070309020205020404" pitchFamily="49" charset="0"/>
              <a:ea typeface="MS PGothic" panose="020B0600070205080204" pitchFamily="34" charset="-128"/>
            </a:endParaRPr>
          </a:p>
          <a:p>
            <a:endParaRPr lang="en-US" altLang="zh-CN" dirty="0">
              <a:solidFill>
                <a:srgbClr val="6600FF"/>
              </a:solidFill>
            </a:endParaRP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50</a:t>
            </a:fld>
            <a:endParaRPr lang="en-US" altLang="zh-CN" dirty="0"/>
          </a:p>
        </p:txBody>
      </p:sp>
    </p:spTree>
    <p:extLst>
      <p:ext uri="{BB962C8B-B14F-4D97-AF65-F5344CB8AC3E}">
        <p14:creationId xmlns:p14="http://schemas.microsoft.com/office/powerpoint/2010/main" val="10229180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effectLst/>
              </a:rPr>
              <a:t>function name(</a:t>
            </a:r>
            <a:r>
              <a:rPr lang="en-US" altLang="zh-CN" dirty="0" err="1">
                <a:effectLst/>
              </a:rPr>
              <a:t>parm</a:t>
            </a:r>
            <a:r>
              <a:rPr lang="en-US" altLang="zh-CN" dirty="0">
                <a:effectLst/>
              </a:rPr>
              <a:t>)</a:t>
            </a:r>
          </a:p>
          <a:p>
            <a:r>
              <a:rPr lang="zh-CN" altLang="en-US" dirty="0">
                <a:effectLst/>
              </a:rPr>
              <a:t>可变函数</a:t>
            </a:r>
            <a:r>
              <a:rPr lang="en-US" altLang="zh-CN" dirty="0">
                <a:effectLst/>
              </a:rPr>
              <a:t>$</a:t>
            </a:r>
            <a:r>
              <a:rPr lang="en-US" altLang="zh-CN" dirty="0" err="1">
                <a:effectLst/>
              </a:rPr>
              <a:t>func</a:t>
            </a:r>
            <a:r>
              <a:rPr lang="en-US" altLang="zh-CN" dirty="0">
                <a:effectLst/>
              </a:rPr>
              <a:t> = ‘name’;$</a:t>
            </a:r>
            <a:r>
              <a:rPr lang="en-US" altLang="zh-CN" dirty="0" err="1">
                <a:effectLst/>
              </a:rPr>
              <a:t>func</a:t>
            </a:r>
            <a:r>
              <a:rPr lang="en-US" altLang="zh-CN" dirty="0">
                <a:effectLst/>
              </a:rPr>
              <a:t>();</a:t>
            </a:r>
          </a:p>
          <a:p>
            <a:r>
              <a:rPr lang="zh-CN" altLang="en-US" b="1" dirty="0">
                <a:effectLst/>
              </a:rPr>
              <a:t>内置函数：</a:t>
            </a:r>
            <a:endParaRPr lang="en-US" altLang="zh-CN" b="1" dirty="0">
              <a:effectLst/>
            </a:endParaRPr>
          </a:p>
          <a:p>
            <a:r>
              <a:rPr lang="en-US" altLang="zh-CN" dirty="0" err="1">
                <a:effectLst/>
              </a:rPr>
              <a:t>str_replace</a:t>
            </a:r>
            <a:endParaRPr lang="en-US" altLang="zh-CN" dirty="0">
              <a:effectLst/>
            </a:endParaRPr>
          </a:p>
          <a:p>
            <a:r>
              <a:rPr lang="zh-CN" altLang="en-US" dirty="0">
                <a:effectLst/>
              </a:rPr>
              <a:t>判断函数存在：</a:t>
            </a:r>
            <a:endParaRPr lang="en-US" altLang="zh-CN" dirty="0">
              <a:effectLst/>
            </a:endParaRPr>
          </a:p>
          <a:p>
            <a:r>
              <a:rPr lang="en-US" altLang="zh-CN" dirty="0" err="1">
                <a:effectLst/>
              </a:rPr>
              <a:t>Function_exists</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51</a:t>
            </a:fld>
            <a:endParaRPr lang="en-US" altLang="zh-CN" dirty="0"/>
          </a:p>
        </p:txBody>
      </p:sp>
    </p:spTree>
    <p:extLst>
      <p:ext uri="{BB962C8B-B14F-4D97-AF65-F5344CB8AC3E}">
        <p14:creationId xmlns:p14="http://schemas.microsoft.com/office/powerpoint/2010/main" val="35095944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rgbClr val="C00000"/>
                </a:solidFill>
                <a:effectLst/>
                <a:latin typeface="+mn-lt"/>
                <a:ea typeface="Microsoft YaHei UI" panose="020B0503020204020204" pitchFamily="34" charset="-122"/>
                <a:cs typeface="+mn-cs"/>
              </a:rPr>
              <a:t>%% - </a:t>
            </a:r>
            <a:r>
              <a:rPr lang="zh-CN" altLang="en-US" sz="1200" b="1" i="0" kern="1200" dirty="0">
                <a:solidFill>
                  <a:srgbClr val="C00000"/>
                </a:solidFill>
                <a:effectLst/>
                <a:latin typeface="+mn-lt"/>
                <a:ea typeface="Microsoft YaHei UI" panose="020B0503020204020204" pitchFamily="34" charset="-122"/>
                <a:cs typeface="+mn-cs"/>
              </a:rPr>
              <a:t>返回一个百分号 </a:t>
            </a:r>
            <a:r>
              <a:rPr lang="en-US" altLang="zh-CN" sz="1200" b="1" i="0" kern="1200" dirty="0">
                <a:solidFill>
                  <a:srgbClr val="C00000"/>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%b - </a:t>
            </a:r>
            <a:r>
              <a:rPr lang="zh-CN" altLang="en-US" sz="1200" b="0" i="0" kern="1200" dirty="0">
                <a:solidFill>
                  <a:schemeClr val="tx1"/>
                </a:solidFill>
                <a:effectLst/>
                <a:latin typeface="+mn-lt"/>
                <a:ea typeface="Microsoft YaHei UI" panose="020B0503020204020204" pitchFamily="34" charset="-122"/>
                <a:cs typeface="+mn-cs"/>
              </a:rPr>
              <a:t>二进制数</a:t>
            </a:r>
          </a:p>
          <a:p>
            <a:r>
              <a:rPr lang="en-US" altLang="zh-CN" sz="1200" b="0" i="0" kern="1200" dirty="0">
                <a:solidFill>
                  <a:schemeClr val="tx1"/>
                </a:solidFill>
                <a:effectLst/>
                <a:latin typeface="+mn-lt"/>
                <a:ea typeface="Microsoft YaHei UI" panose="020B0503020204020204" pitchFamily="34" charset="-122"/>
                <a:cs typeface="+mn-cs"/>
              </a:rPr>
              <a:t>%c - ASCII </a:t>
            </a:r>
            <a:r>
              <a:rPr lang="zh-CN" altLang="en-US" sz="1200" b="0" i="0" kern="1200" dirty="0">
                <a:solidFill>
                  <a:schemeClr val="tx1"/>
                </a:solidFill>
                <a:effectLst/>
                <a:latin typeface="+mn-lt"/>
                <a:ea typeface="Microsoft YaHei UI" panose="020B0503020204020204" pitchFamily="34" charset="-122"/>
                <a:cs typeface="+mn-cs"/>
              </a:rPr>
              <a:t>值对应的字符</a:t>
            </a:r>
          </a:p>
          <a:p>
            <a:r>
              <a:rPr lang="en-US" altLang="zh-CN" sz="1200" b="1" i="0" kern="1200" dirty="0">
                <a:solidFill>
                  <a:schemeClr val="tx1"/>
                </a:solidFill>
                <a:effectLst/>
                <a:latin typeface="+mn-lt"/>
                <a:ea typeface="Microsoft YaHei UI" panose="020B0503020204020204" pitchFamily="34" charset="-122"/>
                <a:cs typeface="+mn-cs"/>
              </a:rPr>
              <a:t>%d - </a:t>
            </a:r>
            <a:r>
              <a:rPr lang="zh-CN" altLang="en-US" sz="1200" b="1" i="0" kern="1200" dirty="0">
                <a:solidFill>
                  <a:schemeClr val="tx1"/>
                </a:solidFill>
                <a:effectLst/>
                <a:latin typeface="+mn-lt"/>
                <a:ea typeface="Microsoft YaHei UI" panose="020B0503020204020204" pitchFamily="34" charset="-122"/>
                <a:cs typeface="+mn-cs"/>
              </a:rPr>
              <a:t>包含正负号的十进制数（负数、</a:t>
            </a:r>
            <a:r>
              <a:rPr lang="en-US" altLang="zh-CN" sz="1200" b="1" i="0" kern="1200" dirty="0">
                <a:solidFill>
                  <a:schemeClr val="tx1"/>
                </a:solidFill>
                <a:effectLst/>
                <a:latin typeface="+mn-lt"/>
                <a:ea typeface="Microsoft YaHei UI" panose="020B0503020204020204" pitchFamily="34" charset="-122"/>
                <a:cs typeface="+mn-cs"/>
              </a:rPr>
              <a:t>0</a:t>
            </a:r>
            <a:r>
              <a:rPr lang="zh-CN" altLang="en-US" sz="1200" b="1" i="0" kern="1200" dirty="0">
                <a:solidFill>
                  <a:schemeClr val="tx1"/>
                </a:solidFill>
                <a:effectLst/>
                <a:latin typeface="+mn-lt"/>
                <a:ea typeface="Microsoft YaHei UI" panose="020B0503020204020204" pitchFamily="34" charset="-122"/>
                <a:cs typeface="+mn-cs"/>
              </a:rPr>
              <a:t>、正数）</a:t>
            </a:r>
          </a:p>
          <a:p>
            <a:r>
              <a:rPr lang="en-US" altLang="zh-CN" sz="1200" b="0" i="0" kern="1200" dirty="0">
                <a:solidFill>
                  <a:schemeClr val="tx1"/>
                </a:solidFill>
                <a:effectLst/>
                <a:latin typeface="+mn-lt"/>
                <a:ea typeface="Microsoft YaHei UI" panose="020B0503020204020204" pitchFamily="34" charset="-122"/>
                <a:cs typeface="+mn-cs"/>
              </a:rPr>
              <a:t>%e - </a:t>
            </a:r>
            <a:r>
              <a:rPr lang="zh-CN" altLang="en-US" sz="1200" b="0" i="0" kern="1200" dirty="0">
                <a:solidFill>
                  <a:schemeClr val="tx1"/>
                </a:solidFill>
                <a:effectLst/>
                <a:latin typeface="+mn-lt"/>
                <a:ea typeface="Microsoft YaHei UI" panose="020B0503020204020204" pitchFamily="34" charset="-122"/>
                <a:cs typeface="+mn-cs"/>
              </a:rPr>
              <a:t>使用小写的科学计数法（例如 </a:t>
            </a:r>
            <a:r>
              <a:rPr lang="en-US" altLang="zh-CN" sz="1200" b="0" i="0" kern="1200" dirty="0">
                <a:solidFill>
                  <a:schemeClr val="tx1"/>
                </a:solidFill>
                <a:effectLst/>
                <a:latin typeface="+mn-lt"/>
                <a:ea typeface="Microsoft YaHei UI" panose="020B0503020204020204" pitchFamily="34" charset="-122"/>
                <a:cs typeface="+mn-cs"/>
              </a:rPr>
              <a:t>1.2e+2</a:t>
            </a:r>
            <a:r>
              <a:rPr lang="zh-CN" altLang="en-US" sz="1200" b="0"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%E - </a:t>
            </a:r>
            <a:r>
              <a:rPr lang="zh-CN" altLang="en-US" sz="1200" b="0" i="0" kern="1200" dirty="0">
                <a:solidFill>
                  <a:schemeClr val="tx1"/>
                </a:solidFill>
                <a:effectLst/>
                <a:latin typeface="+mn-lt"/>
                <a:ea typeface="Microsoft YaHei UI" panose="020B0503020204020204" pitchFamily="34" charset="-122"/>
                <a:cs typeface="+mn-cs"/>
              </a:rPr>
              <a:t>使用大写的科学计数法（例如 </a:t>
            </a:r>
            <a:r>
              <a:rPr lang="en-US" altLang="zh-CN" sz="1200" b="0" i="0" kern="1200" dirty="0">
                <a:solidFill>
                  <a:schemeClr val="tx1"/>
                </a:solidFill>
                <a:effectLst/>
                <a:latin typeface="+mn-lt"/>
                <a:ea typeface="Microsoft YaHei UI" panose="020B0503020204020204" pitchFamily="34" charset="-122"/>
                <a:cs typeface="+mn-cs"/>
              </a:rPr>
              <a:t>1.2E+2</a:t>
            </a:r>
            <a:r>
              <a:rPr lang="zh-CN" altLang="en-US" sz="1200" b="0" i="0" kern="1200" dirty="0">
                <a:solidFill>
                  <a:schemeClr val="tx1"/>
                </a:solidFill>
                <a:effectLst/>
                <a:latin typeface="+mn-lt"/>
                <a:ea typeface="Microsoft YaHei UI" panose="020B0503020204020204" pitchFamily="34" charset="-122"/>
                <a:cs typeface="+mn-cs"/>
              </a:rPr>
              <a:t>）</a:t>
            </a:r>
          </a:p>
          <a:p>
            <a:r>
              <a:rPr lang="en-US" altLang="zh-CN" sz="1200" b="1" i="0" kern="1200" dirty="0">
                <a:solidFill>
                  <a:schemeClr val="tx1"/>
                </a:solidFill>
                <a:effectLst/>
                <a:latin typeface="+mn-lt"/>
                <a:ea typeface="Microsoft YaHei UI" panose="020B0503020204020204" pitchFamily="34" charset="-122"/>
                <a:cs typeface="+mn-cs"/>
              </a:rPr>
              <a:t>%u - </a:t>
            </a:r>
            <a:r>
              <a:rPr lang="zh-CN" altLang="en-US" sz="1200" b="1" i="0" kern="1200" dirty="0">
                <a:solidFill>
                  <a:schemeClr val="tx1"/>
                </a:solidFill>
                <a:effectLst/>
                <a:latin typeface="+mn-lt"/>
                <a:ea typeface="Microsoft YaHei UI" panose="020B0503020204020204" pitchFamily="34" charset="-122"/>
                <a:cs typeface="+mn-cs"/>
              </a:rPr>
              <a:t>不包含正负号的十进制数（大于等于 </a:t>
            </a:r>
            <a:r>
              <a:rPr lang="en-US" altLang="zh-CN" sz="1200" b="1" i="0" kern="1200" dirty="0">
                <a:solidFill>
                  <a:schemeClr val="tx1"/>
                </a:solidFill>
                <a:effectLst/>
                <a:latin typeface="+mn-lt"/>
                <a:ea typeface="Microsoft YaHei UI" panose="020B0503020204020204" pitchFamily="34" charset="-122"/>
                <a:cs typeface="+mn-cs"/>
              </a:rPr>
              <a:t>0</a:t>
            </a:r>
            <a:r>
              <a:rPr lang="zh-CN" altLang="en-US" sz="1200" b="1"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%f - </a:t>
            </a:r>
            <a:r>
              <a:rPr lang="zh-CN" altLang="en-US" sz="1200" b="0" i="0" kern="1200" dirty="0">
                <a:solidFill>
                  <a:schemeClr val="tx1"/>
                </a:solidFill>
                <a:effectLst/>
                <a:latin typeface="+mn-lt"/>
                <a:ea typeface="Microsoft YaHei UI" panose="020B0503020204020204" pitchFamily="34" charset="-122"/>
                <a:cs typeface="+mn-cs"/>
              </a:rPr>
              <a:t>浮点数（本地设置）</a:t>
            </a:r>
          </a:p>
          <a:p>
            <a:r>
              <a:rPr lang="en-US" altLang="zh-CN" sz="1200" b="0" i="0" kern="1200" dirty="0">
                <a:solidFill>
                  <a:schemeClr val="tx1"/>
                </a:solidFill>
                <a:effectLst/>
                <a:latin typeface="+mn-lt"/>
                <a:ea typeface="Microsoft YaHei UI" panose="020B0503020204020204" pitchFamily="34" charset="-122"/>
                <a:cs typeface="+mn-cs"/>
              </a:rPr>
              <a:t>%F - </a:t>
            </a:r>
            <a:r>
              <a:rPr lang="zh-CN" altLang="en-US" sz="1200" b="0" i="0" kern="1200" dirty="0">
                <a:solidFill>
                  <a:schemeClr val="tx1"/>
                </a:solidFill>
                <a:effectLst/>
                <a:latin typeface="+mn-lt"/>
                <a:ea typeface="Microsoft YaHei UI" panose="020B0503020204020204" pitchFamily="34" charset="-122"/>
                <a:cs typeface="+mn-cs"/>
              </a:rPr>
              <a:t>浮点数（非本地设置）</a:t>
            </a:r>
          </a:p>
          <a:p>
            <a:r>
              <a:rPr lang="en-US" altLang="zh-CN" sz="1200" b="0" i="0" kern="1200" dirty="0">
                <a:solidFill>
                  <a:schemeClr val="tx1"/>
                </a:solidFill>
                <a:effectLst/>
                <a:latin typeface="+mn-lt"/>
                <a:ea typeface="Microsoft YaHei UI" panose="020B0503020204020204" pitchFamily="34" charset="-122"/>
                <a:cs typeface="+mn-cs"/>
              </a:rPr>
              <a:t>%g - </a:t>
            </a:r>
            <a:r>
              <a:rPr lang="zh-CN" altLang="en-US" sz="1200" b="0" i="0" kern="1200" dirty="0">
                <a:solidFill>
                  <a:schemeClr val="tx1"/>
                </a:solidFill>
                <a:effectLst/>
                <a:latin typeface="+mn-lt"/>
                <a:ea typeface="Microsoft YaHei UI" panose="020B0503020204020204" pitchFamily="34" charset="-122"/>
                <a:cs typeface="+mn-cs"/>
              </a:rPr>
              <a:t>较短的 </a:t>
            </a:r>
            <a:r>
              <a:rPr lang="en-US" altLang="zh-CN" sz="1200" b="0" i="0" kern="1200" dirty="0">
                <a:solidFill>
                  <a:schemeClr val="tx1"/>
                </a:solidFill>
                <a:effectLst/>
                <a:latin typeface="+mn-lt"/>
                <a:ea typeface="Microsoft YaHei UI" panose="020B0503020204020204" pitchFamily="34" charset="-122"/>
                <a:cs typeface="+mn-cs"/>
              </a:rPr>
              <a:t>%e </a:t>
            </a:r>
            <a:r>
              <a:rPr lang="zh-CN" altLang="en-US" sz="1200" b="0" i="0" kern="1200" dirty="0">
                <a:solidFill>
                  <a:schemeClr val="tx1"/>
                </a:solidFill>
                <a:effectLst/>
                <a:latin typeface="+mn-lt"/>
                <a:ea typeface="Microsoft YaHei UI" panose="020B0503020204020204" pitchFamily="34" charset="-122"/>
                <a:cs typeface="+mn-cs"/>
              </a:rPr>
              <a:t>和 </a:t>
            </a:r>
            <a:r>
              <a:rPr lang="en-US" altLang="zh-CN" sz="1200" b="0" i="0" kern="1200" dirty="0">
                <a:solidFill>
                  <a:schemeClr val="tx1"/>
                </a:solidFill>
                <a:effectLst/>
                <a:latin typeface="+mn-lt"/>
                <a:ea typeface="Microsoft YaHei UI" panose="020B0503020204020204" pitchFamily="34" charset="-122"/>
                <a:cs typeface="+mn-cs"/>
              </a:rPr>
              <a:t>%f</a:t>
            </a:r>
          </a:p>
          <a:p>
            <a:r>
              <a:rPr lang="en-US" altLang="zh-CN" sz="1200" b="0" i="0" kern="1200" dirty="0">
                <a:solidFill>
                  <a:schemeClr val="tx1"/>
                </a:solidFill>
                <a:effectLst/>
                <a:latin typeface="+mn-lt"/>
                <a:ea typeface="Microsoft YaHei UI" panose="020B0503020204020204" pitchFamily="34" charset="-122"/>
                <a:cs typeface="+mn-cs"/>
              </a:rPr>
              <a:t>%G - </a:t>
            </a:r>
            <a:r>
              <a:rPr lang="zh-CN" altLang="en-US" sz="1200" b="0" i="0" kern="1200" dirty="0">
                <a:solidFill>
                  <a:schemeClr val="tx1"/>
                </a:solidFill>
                <a:effectLst/>
                <a:latin typeface="+mn-lt"/>
                <a:ea typeface="Microsoft YaHei UI" panose="020B0503020204020204" pitchFamily="34" charset="-122"/>
                <a:cs typeface="+mn-cs"/>
              </a:rPr>
              <a:t>较短的 </a:t>
            </a:r>
            <a:r>
              <a:rPr lang="en-US" altLang="zh-CN" sz="1200" b="0" i="0" kern="1200" dirty="0">
                <a:solidFill>
                  <a:schemeClr val="tx1"/>
                </a:solidFill>
                <a:effectLst/>
                <a:latin typeface="+mn-lt"/>
                <a:ea typeface="Microsoft YaHei UI" panose="020B0503020204020204" pitchFamily="34" charset="-122"/>
                <a:cs typeface="+mn-cs"/>
              </a:rPr>
              <a:t>%E </a:t>
            </a:r>
            <a:r>
              <a:rPr lang="zh-CN" altLang="en-US" sz="1200" b="0" i="0" kern="1200" dirty="0">
                <a:solidFill>
                  <a:schemeClr val="tx1"/>
                </a:solidFill>
                <a:effectLst/>
                <a:latin typeface="+mn-lt"/>
                <a:ea typeface="Microsoft YaHei UI" panose="020B0503020204020204" pitchFamily="34" charset="-122"/>
                <a:cs typeface="+mn-cs"/>
              </a:rPr>
              <a:t>和 </a:t>
            </a:r>
            <a:r>
              <a:rPr lang="en-US" altLang="zh-CN" sz="1200" b="0" i="0" kern="1200" dirty="0">
                <a:solidFill>
                  <a:schemeClr val="tx1"/>
                </a:solidFill>
                <a:effectLst/>
                <a:latin typeface="+mn-lt"/>
                <a:ea typeface="Microsoft YaHei UI" panose="020B0503020204020204" pitchFamily="34" charset="-122"/>
                <a:cs typeface="+mn-cs"/>
              </a:rPr>
              <a:t>%f</a:t>
            </a:r>
          </a:p>
          <a:p>
            <a:r>
              <a:rPr lang="en-US" altLang="zh-CN" sz="1200" b="0" i="0" kern="1200" dirty="0">
                <a:solidFill>
                  <a:schemeClr val="tx1"/>
                </a:solidFill>
                <a:effectLst/>
                <a:latin typeface="+mn-lt"/>
                <a:ea typeface="Microsoft YaHei UI" panose="020B0503020204020204" pitchFamily="34" charset="-122"/>
                <a:cs typeface="+mn-cs"/>
              </a:rPr>
              <a:t>%o - </a:t>
            </a:r>
            <a:r>
              <a:rPr lang="zh-CN" altLang="en-US" sz="1200" b="0" i="0" kern="1200" dirty="0">
                <a:solidFill>
                  <a:schemeClr val="tx1"/>
                </a:solidFill>
                <a:effectLst/>
                <a:latin typeface="+mn-lt"/>
                <a:ea typeface="Microsoft YaHei UI" panose="020B0503020204020204" pitchFamily="34" charset="-122"/>
                <a:cs typeface="+mn-cs"/>
              </a:rPr>
              <a:t>八进制数</a:t>
            </a:r>
          </a:p>
          <a:p>
            <a:r>
              <a:rPr lang="en-US" altLang="zh-CN" sz="1200" b="1" i="0" kern="1200" dirty="0">
                <a:solidFill>
                  <a:schemeClr val="tx1"/>
                </a:solidFill>
                <a:effectLst/>
                <a:latin typeface="+mn-lt"/>
                <a:ea typeface="Microsoft YaHei UI" panose="020B0503020204020204" pitchFamily="34" charset="-122"/>
                <a:cs typeface="+mn-cs"/>
              </a:rPr>
              <a:t>%s - </a:t>
            </a:r>
            <a:r>
              <a:rPr lang="zh-CN" altLang="en-US" sz="1200" b="1" i="0" kern="1200" dirty="0">
                <a:solidFill>
                  <a:schemeClr val="tx1"/>
                </a:solidFill>
                <a:effectLst/>
                <a:latin typeface="+mn-lt"/>
                <a:ea typeface="Microsoft YaHei UI" panose="020B0503020204020204" pitchFamily="34" charset="-122"/>
                <a:cs typeface="+mn-cs"/>
              </a:rPr>
              <a:t>字符串</a:t>
            </a:r>
          </a:p>
          <a:p>
            <a:r>
              <a:rPr lang="en-US" altLang="zh-CN" sz="1200" b="0" i="0" kern="1200" dirty="0">
                <a:solidFill>
                  <a:schemeClr val="tx1"/>
                </a:solidFill>
                <a:effectLst/>
                <a:latin typeface="+mn-lt"/>
                <a:ea typeface="Microsoft YaHei UI" panose="020B0503020204020204" pitchFamily="34" charset="-122"/>
                <a:cs typeface="+mn-cs"/>
              </a:rPr>
              <a:t>%x - </a:t>
            </a:r>
            <a:r>
              <a:rPr lang="zh-CN" altLang="en-US" sz="1200" b="0" i="0" kern="1200" dirty="0">
                <a:solidFill>
                  <a:schemeClr val="tx1"/>
                </a:solidFill>
                <a:effectLst/>
                <a:latin typeface="+mn-lt"/>
                <a:ea typeface="Microsoft YaHei UI" panose="020B0503020204020204" pitchFamily="34" charset="-122"/>
                <a:cs typeface="+mn-cs"/>
              </a:rPr>
              <a:t>十六进制数（小写字母）</a:t>
            </a:r>
          </a:p>
          <a:p>
            <a:r>
              <a:rPr lang="en-US" altLang="zh-CN" sz="1200" b="0" i="0" kern="1200" dirty="0">
                <a:solidFill>
                  <a:schemeClr val="tx1"/>
                </a:solidFill>
                <a:effectLst/>
                <a:latin typeface="+mn-lt"/>
                <a:ea typeface="Microsoft YaHei UI" panose="020B0503020204020204" pitchFamily="34" charset="-122"/>
                <a:cs typeface="+mn-cs"/>
              </a:rPr>
              <a:t>%X - </a:t>
            </a:r>
            <a:r>
              <a:rPr lang="zh-CN" altLang="en-US" sz="1200" b="0" i="0" kern="1200" dirty="0">
                <a:solidFill>
                  <a:schemeClr val="tx1"/>
                </a:solidFill>
                <a:effectLst/>
                <a:latin typeface="+mn-lt"/>
                <a:ea typeface="Microsoft YaHei UI" panose="020B0503020204020204" pitchFamily="34" charset="-122"/>
                <a:cs typeface="+mn-cs"/>
              </a:rPr>
              <a:t>十六进制数（大写字母）</a:t>
            </a:r>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dirty="0"/>
              <a:t>$</a:t>
            </a:r>
            <a:r>
              <a:rPr lang="en-US" altLang="zh-CN" dirty="0" err="1"/>
              <a:t>arr</a:t>
            </a:r>
            <a:r>
              <a:rPr lang="en-US" altLang="zh-CN" dirty="0"/>
              <a:t> = array('</a:t>
            </a:r>
            <a:r>
              <a:rPr lang="en-US" altLang="zh-CN" dirty="0" err="1"/>
              <a:t>Hello','World!','I','love','Shanghai</a:t>
            </a:r>
            <a:r>
              <a:rPr lang="en-US" altLang="zh-CN" dirty="0"/>
              <a:t>!');</a:t>
            </a:r>
          </a:p>
          <a:p>
            <a:r>
              <a:rPr lang="en-US" altLang="zh-CN" dirty="0"/>
              <a:t>echo implode(" ",$</a:t>
            </a:r>
            <a:r>
              <a:rPr lang="en-US" altLang="zh-CN" dirty="0" err="1"/>
              <a:t>arr</a:t>
            </a:r>
            <a:r>
              <a:rPr lang="en-US" altLang="zh-CN" dirty="0"/>
              <a:t>)."&lt;</a:t>
            </a:r>
            <a:r>
              <a:rPr lang="en-US" altLang="zh-CN" dirty="0" err="1"/>
              <a:t>br</a:t>
            </a:r>
            <a:r>
              <a:rPr lang="en-US" altLang="zh-CN" dirty="0"/>
              <a:t>&gt;"; echo implode("+",$</a:t>
            </a:r>
            <a:r>
              <a:rPr lang="en-US" altLang="zh-CN" dirty="0" err="1"/>
              <a:t>arr</a:t>
            </a:r>
            <a:r>
              <a:rPr lang="en-US" altLang="zh-CN" dirty="0"/>
              <a:t>)."&lt;</a:t>
            </a:r>
            <a:r>
              <a:rPr lang="en-US" altLang="zh-CN" dirty="0" err="1"/>
              <a:t>br</a:t>
            </a:r>
            <a:r>
              <a:rPr lang="en-US" altLang="zh-CN" dirty="0"/>
              <a:t>&gt;";</a:t>
            </a:r>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err="1">
                <a:solidFill>
                  <a:schemeClr val="tx1"/>
                </a:solidFill>
                <a:effectLst/>
                <a:latin typeface="+mn-lt"/>
                <a:ea typeface="Microsoft YaHei UI" panose="020B0503020204020204" pitchFamily="34" charset="-122"/>
                <a:cs typeface="+mn-cs"/>
              </a:rPr>
              <a:t>mb_strlen</a:t>
            </a:r>
            <a:r>
              <a:rPr lang="zh-CN" altLang="en-US" sz="1200" b="0" i="0" kern="1200" dirty="0">
                <a:solidFill>
                  <a:schemeClr val="tx1"/>
                </a:solidFill>
                <a:effectLst/>
                <a:latin typeface="+mn-lt"/>
                <a:ea typeface="Microsoft YaHei UI" panose="020B0503020204020204" pitchFamily="34" charset="-122"/>
                <a:cs typeface="+mn-cs"/>
              </a:rPr>
              <a:t>并不是</a:t>
            </a:r>
            <a:r>
              <a:rPr lang="en-US" altLang="zh-CN" sz="1200" b="0" i="0" kern="1200" dirty="0">
                <a:solidFill>
                  <a:schemeClr val="tx1"/>
                </a:solidFill>
                <a:effectLst/>
                <a:latin typeface="+mn-lt"/>
                <a:ea typeface="Microsoft YaHei UI" panose="020B0503020204020204" pitchFamily="34" charset="-122"/>
                <a:cs typeface="+mn-cs"/>
              </a:rPr>
              <a:t>PHP</a:t>
            </a:r>
            <a:r>
              <a:rPr lang="zh-CN" altLang="en-US" sz="1200" b="0" i="0" kern="1200" dirty="0">
                <a:solidFill>
                  <a:schemeClr val="tx1"/>
                </a:solidFill>
                <a:effectLst/>
                <a:latin typeface="+mn-lt"/>
                <a:ea typeface="Microsoft YaHei UI" panose="020B0503020204020204" pitchFamily="34" charset="-122"/>
                <a:cs typeface="+mn-cs"/>
              </a:rPr>
              <a:t>核心函数，使用前需要确保在</a:t>
            </a:r>
            <a:r>
              <a:rPr lang="en-US" altLang="zh-CN" sz="1200" b="0" i="0" kern="1200" dirty="0">
                <a:solidFill>
                  <a:schemeClr val="tx1"/>
                </a:solidFill>
                <a:effectLst/>
                <a:latin typeface="+mn-lt"/>
                <a:ea typeface="Microsoft YaHei UI" panose="020B0503020204020204" pitchFamily="34" charset="-122"/>
                <a:cs typeface="+mn-cs"/>
              </a:rPr>
              <a:t>php.ini</a:t>
            </a:r>
            <a:r>
              <a:rPr lang="zh-CN" altLang="en-US" sz="1200" b="0" i="0" kern="1200" dirty="0">
                <a:solidFill>
                  <a:schemeClr val="tx1"/>
                </a:solidFill>
                <a:effectLst/>
                <a:latin typeface="+mn-lt"/>
                <a:ea typeface="Microsoft YaHei UI" panose="020B0503020204020204" pitchFamily="34" charset="-122"/>
                <a:cs typeface="+mn-cs"/>
              </a:rPr>
              <a:t>中加载了</a:t>
            </a:r>
            <a:r>
              <a:rPr lang="en-US" altLang="zh-CN" sz="1200" b="0" i="0" kern="1200" dirty="0">
                <a:solidFill>
                  <a:schemeClr val="tx1"/>
                </a:solidFill>
                <a:effectLst/>
                <a:latin typeface="+mn-lt"/>
                <a:ea typeface="Microsoft YaHei UI" panose="020B0503020204020204" pitchFamily="34" charset="-122"/>
                <a:cs typeface="+mn-cs"/>
              </a:rPr>
              <a:t>php_mbstring.dll</a:t>
            </a:r>
            <a:r>
              <a:rPr lang="zh-CN" altLang="en-US" sz="1200" b="0" i="0" kern="1200" dirty="0">
                <a:solidFill>
                  <a:schemeClr val="tx1"/>
                </a:solidFill>
                <a:effectLst/>
                <a:latin typeface="+mn-lt"/>
                <a:ea typeface="Microsoft YaHei UI" panose="020B0503020204020204" pitchFamily="34" charset="-122"/>
                <a:cs typeface="+mn-cs"/>
              </a:rPr>
              <a:t>，即确保“</a:t>
            </a:r>
            <a:r>
              <a:rPr lang="en-US" altLang="zh-CN" sz="1200" b="0" i="0" kern="1200" dirty="0">
                <a:solidFill>
                  <a:schemeClr val="tx1"/>
                </a:solidFill>
                <a:effectLst/>
                <a:latin typeface="+mn-lt"/>
                <a:ea typeface="Microsoft YaHei UI" panose="020B0503020204020204" pitchFamily="34" charset="-122"/>
                <a:cs typeface="+mn-cs"/>
              </a:rPr>
              <a:t>extension=php_mbstring.dll”</a:t>
            </a:r>
            <a:r>
              <a:rPr lang="zh-CN" altLang="en-US" sz="1200" b="0" i="0" kern="1200" dirty="0">
                <a:solidFill>
                  <a:schemeClr val="tx1"/>
                </a:solidFill>
                <a:effectLst/>
                <a:latin typeface="+mn-lt"/>
                <a:ea typeface="Microsoft YaHei UI" panose="020B0503020204020204" pitchFamily="34" charset="-122"/>
                <a:cs typeface="+mn-cs"/>
              </a:rPr>
              <a:t>这一行存在并且没有被注释掉，否则会出现未定义函 数的问题。</a:t>
            </a:r>
            <a:endParaRPr lang="en-US" altLang="zh-CN" sz="1200" b="0" i="0" kern="1200" dirty="0">
              <a:solidFill>
                <a:schemeClr val="tx1"/>
              </a:solidFill>
              <a:effectLst/>
              <a:latin typeface="+mn-lt"/>
              <a:ea typeface="Microsoft YaHei UI" panose="020B0503020204020204" pitchFamily="34" charset="-122"/>
              <a:cs typeface="+mn-cs"/>
            </a:endParaRPr>
          </a:p>
          <a:p>
            <a:pPr latinLnBrk="0"/>
            <a:r>
              <a:rPr lang="en-US" altLang="zh-CN" sz="1200" b="0" i="0" kern="1200" dirty="0">
                <a:solidFill>
                  <a:schemeClr val="tx1"/>
                </a:solidFill>
                <a:effectLst/>
                <a:latin typeface="+mn-lt"/>
                <a:ea typeface="Microsoft YaHei UI" panose="020B0503020204020204" pitchFamily="34" charset="-122"/>
                <a:cs typeface="+mn-cs"/>
              </a:rPr>
              <a:t>&lt;?</a:t>
            </a:r>
            <a:r>
              <a:rPr lang="en-US" altLang="zh-CN" sz="1200" b="0" i="0" kern="1200" dirty="0" err="1">
                <a:solidFill>
                  <a:schemeClr val="tx1"/>
                </a:solidFill>
                <a:effectLst/>
                <a:latin typeface="+mn-lt"/>
                <a:ea typeface="Microsoft YaHei UI" panose="020B0503020204020204" pitchFamily="34" charset="-122"/>
                <a:cs typeface="+mn-cs"/>
              </a:rPr>
              <a:t>php</a:t>
            </a:r>
            <a:r>
              <a:rPr lang="en-US" altLang="zh-CN" sz="1200" b="0" i="0" kern="1200" dirty="0">
                <a:solidFill>
                  <a:schemeClr val="tx1"/>
                </a:solidFill>
                <a:effectLst/>
                <a:latin typeface="+mn-lt"/>
                <a:ea typeface="Microsoft YaHei UI" panose="020B0503020204020204" pitchFamily="34" charset="-122"/>
                <a:cs typeface="+mn-cs"/>
              </a:rPr>
              <a:t>  </a:t>
            </a:r>
          </a:p>
          <a:p>
            <a:pPr latinLnBrk="0"/>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测试时文件的编码方式要是</a:t>
            </a:r>
            <a:r>
              <a:rPr lang="en-US" altLang="zh-CN" sz="1200" b="0" i="0" kern="1200" dirty="0">
                <a:solidFill>
                  <a:schemeClr val="tx1"/>
                </a:solidFill>
                <a:effectLst/>
                <a:latin typeface="+mn-lt"/>
                <a:ea typeface="Microsoft YaHei UI" panose="020B0503020204020204" pitchFamily="34" charset="-122"/>
                <a:cs typeface="+mn-cs"/>
              </a:rPr>
              <a:t>UTF8  </a:t>
            </a:r>
          </a:p>
          <a:p>
            <a:pPr latinLnBrk="0"/>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str</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中文</a:t>
            </a:r>
            <a:r>
              <a:rPr lang="en-US" altLang="zh-CN" sz="1200" b="0" i="0" kern="1200" dirty="0">
                <a:solidFill>
                  <a:schemeClr val="tx1"/>
                </a:solidFill>
                <a:effectLst/>
                <a:latin typeface="+mn-lt"/>
                <a:ea typeface="Microsoft YaHei UI" panose="020B0503020204020204" pitchFamily="34" charset="-122"/>
                <a:cs typeface="+mn-cs"/>
              </a:rPr>
              <a:t>a</a:t>
            </a:r>
            <a:r>
              <a:rPr lang="zh-CN" altLang="en-US" sz="1200" b="0" i="0" kern="1200" dirty="0">
                <a:solidFill>
                  <a:schemeClr val="tx1"/>
                </a:solidFill>
                <a:effectLst/>
                <a:latin typeface="+mn-lt"/>
                <a:ea typeface="Microsoft YaHei UI" panose="020B0503020204020204" pitchFamily="34" charset="-122"/>
                <a:cs typeface="+mn-cs"/>
              </a:rPr>
              <a:t>字</a:t>
            </a:r>
            <a:r>
              <a:rPr lang="en-US" altLang="zh-CN" sz="1200" b="0" i="0" kern="1200" dirty="0">
                <a:solidFill>
                  <a:schemeClr val="tx1"/>
                </a:solidFill>
                <a:effectLst/>
                <a:latin typeface="+mn-lt"/>
                <a:ea typeface="Microsoft YaHei UI" panose="020B0503020204020204" pitchFamily="34" charset="-122"/>
                <a:cs typeface="+mn-cs"/>
              </a:rPr>
              <a:t>1</a:t>
            </a:r>
            <a:r>
              <a:rPr lang="zh-CN" altLang="en-US" sz="1200" b="0" i="0" kern="1200" dirty="0">
                <a:solidFill>
                  <a:schemeClr val="tx1"/>
                </a:solidFill>
                <a:effectLst/>
                <a:latin typeface="+mn-lt"/>
                <a:ea typeface="Microsoft YaHei UI" panose="020B0503020204020204" pitchFamily="34" charset="-122"/>
                <a:cs typeface="+mn-cs"/>
              </a:rPr>
              <a:t>符</a:t>
            </a:r>
            <a:r>
              <a:rPr lang="en-US" altLang="zh-CN" sz="1200" b="0" i="0" kern="1200" dirty="0">
                <a:solidFill>
                  <a:schemeClr val="tx1"/>
                </a:solidFill>
                <a:effectLst/>
                <a:latin typeface="+mn-lt"/>
                <a:ea typeface="Microsoft YaHei UI" panose="020B0503020204020204" pitchFamily="34" charset="-122"/>
                <a:cs typeface="+mn-cs"/>
              </a:rPr>
              <a:t>';  </a:t>
            </a:r>
            <a:endParaRPr lang="zh-CN" altLang="en-US" sz="1200" b="0" i="0" kern="1200" dirty="0">
              <a:solidFill>
                <a:schemeClr val="tx1"/>
              </a:solidFill>
              <a:effectLst/>
              <a:latin typeface="+mn-lt"/>
              <a:ea typeface="Microsoft YaHei UI" panose="020B0503020204020204" pitchFamily="34" charset="-122"/>
              <a:cs typeface="+mn-cs"/>
            </a:endParaRPr>
          </a:p>
          <a:p>
            <a:pPr latinLnBrk="0"/>
            <a:r>
              <a:rPr lang="en-US" altLang="zh-CN" sz="1200" b="0" i="0" kern="1200" dirty="0">
                <a:solidFill>
                  <a:schemeClr val="tx1"/>
                </a:solidFill>
                <a:effectLst/>
                <a:latin typeface="+mn-lt"/>
                <a:ea typeface="Microsoft YaHei UI" panose="020B0503020204020204" pitchFamily="34" charset="-122"/>
                <a:cs typeface="+mn-cs"/>
              </a:rPr>
              <a:t>echo </a:t>
            </a:r>
            <a:r>
              <a:rPr lang="en-US" altLang="zh-CN" sz="1200" b="0" i="0" kern="1200" dirty="0" err="1">
                <a:solidFill>
                  <a:schemeClr val="tx1"/>
                </a:solidFill>
                <a:effectLst/>
                <a:latin typeface="+mn-lt"/>
                <a:ea typeface="Microsoft YaHei UI" panose="020B0503020204020204" pitchFamily="34" charset="-122"/>
                <a:cs typeface="+mn-cs"/>
              </a:rPr>
              <a:t>strlen</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str</a:t>
            </a:r>
            <a:r>
              <a:rPr lang="en-US" altLang="zh-CN" sz="1200" b="0" i="0" kern="1200" dirty="0">
                <a:solidFill>
                  <a:schemeClr val="tx1"/>
                </a:solidFill>
                <a:effectLst/>
                <a:latin typeface="+mn-lt"/>
                <a:ea typeface="Microsoft YaHei UI" panose="020B0503020204020204" pitchFamily="34" charset="-122"/>
                <a:cs typeface="+mn-cs"/>
              </a:rPr>
              <a:t>).'&lt;</a:t>
            </a:r>
            <a:r>
              <a:rPr lang="en-US" altLang="zh-CN" sz="1200" b="0" i="0" kern="1200" dirty="0" err="1">
                <a:solidFill>
                  <a:schemeClr val="tx1"/>
                </a:solidFill>
                <a:effectLst/>
                <a:latin typeface="+mn-lt"/>
                <a:ea typeface="Microsoft YaHei UI" panose="020B0503020204020204" pitchFamily="34" charset="-122"/>
                <a:cs typeface="+mn-cs"/>
              </a:rPr>
              <a:t>br</a:t>
            </a:r>
            <a:r>
              <a:rPr lang="en-US" altLang="zh-CN" sz="1200" b="0" i="0" kern="1200" dirty="0">
                <a:solidFill>
                  <a:schemeClr val="tx1"/>
                </a:solidFill>
                <a:effectLst/>
                <a:latin typeface="+mn-lt"/>
                <a:ea typeface="Microsoft YaHei UI" panose="020B0503020204020204" pitchFamily="34" charset="-122"/>
                <a:cs typeface="+mn-cs"/>
              </a:rPr>
              <a:t>&gt;';//14  </a:t>
            </a:r>
          </a:p>
          <a:p>
            <a:pPr latinLnBrk="0"/>
            <a:r>
              <a:rPr lang="en-US" altLang="zh-CN" sz="1200" b="0" i="0" kern="1200" dirty="0">
                <a:solidFill>
                  <a:schemeClr val="tx1"/>
                </a:solidFill>
                <a:effectLst/>
                <a:latin typeface="+mn-lt"/>
                <a:ea typeface="Microsoft YaHei UI" panose="020B0503020204020204" pitchFamily="34" charset="-122"/>
                <a:cs typeface="+mn-cs"/>
              </a:rPr>
              <a:t>echo </a:t>
            </a:r>
            <a:r>
              <a:rPr lang="en-US" altLang="zh-CN" sz="1200" b="0" i="0" kern="1200" dirty="0" err="1">
                <a:solidFill>
                  <a:schemeClr val="tx1"/>
                </a:solidFill>
                <a:effectLst/>
                <a:latin typeface="+mn-lt"/>
                <a:ea typeface="Microsoft YaHei UI" panose="020B0503020204020204" pitchFamily="34" charset="-122"/>
                <a:cs typeface="+mn-cs"/>
              </a:rPr>
              <a:t>mb_strlen</a:t>
            </a:r>
            <a:r>
              <a:rPr lang="en-US" altLang="zh-CN" sz="1200" b="0" i="0" kern="1200" dirty="0">
                <a:solidFill>
                  <a:schemeClr val="tx1"/>
                </a:solidFill>
                <a:effectLst/>
                <a:latin typeface="+mn-lt"/>
                <a:ea typeface="Microsoft YaHei UI" panose="020B0503020204020204" pitchFamily="34" charset="-122"/>
                <a:cs typeface="+mn-cs"/>
              </a:rPr>
              <a:t>($str,'utf8').'&lt;</a:t>
            </a:r>
            <a:r>
              <a:rPr lang="en-US" altLang="zh-CN" sz="1200" b="0" i="0" kern="1200" dirty="0" err="1">
                <a:solidFill>
                  <a:schemeClr val="tx1"/>
                </a:solidFill>
                <a:effectLst/>
                <a:latin typeface="+mn-lt"/>
                <a:ea typeface="Microsoft YaHei UI" panose="020B0503020204020204" pitchFamily="34" charset="-122"/>
                <a:cs typeface="+mn-cs"/>
              </a:rPr>
              <a:t>br</a:t>
            </a:r>
            <a:r>
              <a:rPr lang="en-US" altLang="zh-CN" sz="1200" b="0" i="0" kern="1200" dirty="0">
                <a:solidFill>
                  <a:schemeClr val="tx1"/>
                </a:solidFill>
                <a:effectLst/>
                <a:latin typeface="+mn-lt"/>
                <a:ea typeface="Microsoft YaHei UI" panose="020B0503020204020204" pitchFamily="34" charset="-122"/>
                <a:cs typeface="+mn-cs"/>
              </a:rPr>
              <a:t>&gt;';//6  </a:t>
            </a:r>
          </a:p>
          <a:p>
            <a:pPr latinLnBrk="0"/>
            <a:r>
              <a:rPr lang="en-US" altLang="zh-CN" sz="1200" b="0" i="0" kern="1200" dirty="0">
                <a:solidFill>
                  <a:schemeClr val="tx1"/>
                </a:solidFill>
                <a:effectLst/>
                <a:latin typeface="+mn-lt"/>
                <a:ea typeface="Microsoft YaHei UI" panose="020B0503020204020204" pitchFamily="34" charset="-122"/>
                <a:cs typeface="+mn-cs"/>
              </a:rPr>
              <a:t>echo </a:t>
            </a:r>
            <a:r>
              <a:rPr lang="en-US" altLang="zh-CN" sz="1200" b="0" i="0" kern="1200" dirty="0" err="1">
                <a:solidFill>
                  <a:schemeClr val="tx1"/>
                </a:solidFill>
                <a:effectLst/>
                <a:latin typeface="+mn-lt"/>
                <a:ea typeface="Microsoft YaHei UI" panose="020B0503020204020204" pitchFamily="34" charset="-122"/>
                <a:cs typeface="+mn-cs"/>
              </a:rPr>
              <a:t>mb_strlen</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str</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gbk</a:t>
            </a:r>
            <a:r>
              <a:rPr lang="en-US" altLang="zh-CN" sz="1200" b="0" i="0" kern="1200" dirty="0">
                <a:solidFill>
                  <a:schemeClr val="tx1"/>
                </a:solidFill>
                <a:effectLst/>
                <a:latin typeface="+mn-lt"/>
                <a:ea typeface="Microsoft YaHei UI" panose="020B0503020204020204" pitchFamily="34" charset="-122"/>
                <a:cs typeface="+mn-cs"/>
              </a:rPr>
              <a:t>').'&lt;</a:t>
            </a:r>
            <a:r>
              <a:rPr lang="en-US" altLang="zh-CN" sz="1200" b="0" i="0" kern="1200" dirty="0" err="1">
                <a:solidFill>
                  <a:schemeClr val="tx1"/>
                </a:solidFill>
                <a:effectLst/>
                <a:latin typeface="+mn-lt"/>
                <a:ea typeface="Microsoft YaHei UI" panose="020B0503020204020204" pitchFamily="34" charset="-122"/>
                <a:cs typeface="+mn-cs"/>
              </a:rPr>
              <a:t>br</a:t>
            </a:r>
            <a:r>
              <a:rPr lang="en-US" altLang="zh-CN" sz="1200" b="0" i="0" kern="1200" dirty="0">
                <a:solidFill>
                  <a:schemeClr val="tx1"/>
                </a:solidFill>
                <a:effectLst/>
                <a:latin typeface="+mn-lt"/>
                <a:ea typeface="Microsoft YaHei UI" panose="020B0503020204020204" pitchFamily="34" charset="-122"/>
                <a:cs typeface="+mn-cs"/>
              </a:rPr>
              <a:t>&gt;';//8  </a:t>
            </a:r>
          </a:p>
          <a:p>
            <a:pPr latinLnBrk="0"/>
            <a:r>
              <a:rPr lang="en-US" altLang="zh-CN" sz="1200" b="0" i="0" kern="1200" dirty="0">
                <a:solidFill>
                  <a:schemeClr val="tx1"/>
                </a:solidFill>
                <a:effectLst/>
                <a:latin typeface="+mn-lt"/>
                <a:ea typeface="Microsoft YaHei UI" panose="020B0503020204020204" pitchFamily="34" charset="-122"/>
                <a:cs typeface="+mn-cs"/>
              </a:rPr>
              <a:t>echo </a:t>
            </a:r>
            <a:r>
              <a:rPr lang="en-US" altLang="zh-CN" sz="1200" b="0" i="0" kern="1200" dirty="0" err="1">
                <a:solidFill>
                  <a:schemeClr val="tx1"/>
                </a:solidFill>
                <a:effectLst/>
                <a:latin typeface="+mn-lt"/>
                <a:ea typeface="Microsoft YaHei UI" panose="020B0503020204020204" pitchFamily="34" charset="-122"/>
                <a:cs typeface="+mn-cs"/>
              </a:rPr>
              <a:t>mb_strlen</a:t>
            </a:r>
            <a:r>
              <a:rPr lang="en-US" altLang="zh-CN" sz="1200" b="0" i="0" kern="1200" dirty="0">
                <a:solidFill>
                  <a:schemeClr val="tx1"/>
                </a:solidFill>
                <a:effectLst/>
                <a:latin typeface="+mn-lt"/>
                <a:ea typeface="Microsoft YaHei UI" panose="020B0503020204020204" pitchFamily="34" charset="-122"/>
                <a:cs typeface="+mn-cs"/>
              </a:rPr>
              <a:t>($str,'gb2312').'&lt;</a:t>
            </a:r>
            <a:r>
              <a:rPr lang="en-US" altLang="zh-CN" sz="1200" b="0" i="0" kern="1200" dirty="0" err="1">
                <a:solidFill>
                  <a:schemeClr val="tx1"/>
                </a:solidFill>
                <a:effectLst/>
                <a:latin typeface="+mn-lt"/>
                <a:ea typeface="Microsoft YaHei UI" panose="020B0503020204020204" pitchFamily="34" charset="-122"/>
                <a:cs typeface="+mn-cs"/>
              </a:rPr>
              <a:t>br</a:t>
            </a:r>
            <a:r>
              <a:rPr lang="en-US" altLang="zh-CN" sz="1200" b="0" i="0" kern="1200" dirty="0">
                <a:solidFill>
                  <a:schemeClr val="tx1"/>
                </a:solidFill>
                <a:effectLst/>
                <a:latin typeface="+mn-lt"/>
                <a:ea typeface="Microsoft YaHei UI" panose="020B0503020204020204" pitchFamily="34" charset="-122"/>
                <a:cs typeface="+mn-cs"/>
              </a:rPr>
              <a:t>&gt;';//10  </a:t>
            </a:r>
          </a:p>
          <a:p>
            <a:pPr latinLnBrk="0"/>
            <a:r>
              <a:rPr lang="en-US" altLang="zh-CN" sz="1200" b="0" i="0" kern="1200" dirty="0">
                <a:solidFill>
                  <a:schemeClr val="tx1"/>
                </a:solidFill>
                <a:effectLst/>
                <a:latin typeface="+mn-lt"/>
                <a:ea typeface="Microsoft YaHei UI" panose="020B0503020204020204" pitchFamily="34" charset="-122"/>
                <a:cs typeface="+mn-cs"/>
              </a:rPr>
              <a:t>?&gt; </a:t>
            </a:r>
          </a:p>
          <a:p>
            <a:endParaRPr lang="zh-CN" altLang="en-US" sz="1200" b="0" i="0" kern="1200" dirty="0">
              <a:solidFill>
                <a:schemeClr val="tx1"/>
              </a:solidFill>
              <a:effectLst/>
              <a:latin typeface="+mn-lt"/>
              <a:ea typeface="Microsoft YaHei UI" panose="020B0503020204020204" pitchFamily="34" charset="-122"/>
              <a:cs typeface="+mn-cs"/>
            </a:endParaRP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52</a:t>
            </a:fld>
            <a:endParaRPr lang="en-US" altLang="zh-CN" dirty="0"/>
          </a:p>
        </p:txBody>
      </p:sp>
    </p:spTree>
    <p:extLst>
      <p:ext uri="{BB962C8B-B14F-4D97-AF65-F5344CB8AC3E}">
        <p14:creationId xmlns:p14="http://schemas.microsoft.com/office/powerpoint/2010/main" val="24034007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include() </a:t>
            </a:r>
            <a:r>
              <a:rPr lang="zh-CN" altLang="en-US" dirty="0"/>
              <a:t>函数会生成一个警告（但是脚本会继续执行），</a:t>
            </a:r>
            <a:endParaRPr lang="en-US" altLang="zh-CN" dirty="0"/>
          </a:p>
          <a:p>
            <a:r>
              <a:rPr lang="en-US" altLang="zh-CN" dirty="0"/>
              <a:t>require() </a:t>
            </a:r>
            <a:r>
              <a:rPr lang="zh-CN" altLang="en-US" dirty="0"/>
              <a:t>函数会生成一个致命错误（</a:t>
            </a:r>
            <a:r>
              <a:rPr lang="en-US" altLang="zh-CN" dirty="0"/>
              <a:t>fatal error</a:t>
            </a:r>
            <a:r>
              <a:rPr lang="zh-CN" altLang="en-US" dirty="0"/>
              <a:t>）（在错误发生后脚本会停止执行）</a:t>
            </a:r>
            <a:endParaRPr lang="en-US" altLang="zh-CN" dirty="0"/>
          </a:p>
          <a:p>
            <a:endParaRPr lang="en-US" altLang="zh-CN" dirty="0"/>
          </a:p>
          <a:p>
            <a:r>
              <a:rPr lang="en-GB" altLang="zh-CN" sz="1200" dirty="0" err="1">
                <a:latin typeface="Arial Narrow" panose="020B0606020202030204" pitchFamily="34" charset="0"/>
                <a:ea typeface="MS PGothic" panose="020B0600070205080204" pitchFamily="34" charset="-128"/>
              </a:rPr>
              <a:t>include_once,require_once</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54</a:t>
            </a:fld>
            <a:endParaRPr lang="en-US" altLang="zh-CN" dirty="0"/>
          </a:p>
        </p:txBody>
      </p:sp>
    </p:spTree>
    <p:extLst>
      <p:ext uri="{BB962C8B-B14F-4D97-AF65-F5344CB8AC3E}">
        <p14:creationId xmlns:p14="http://schemas.microsoft.com/office/powerpoint/2010/main" val="28367884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&lt;?</a:t>
            </a:r>
            <a:r>
              <a:rPr lang="en-US" altLang="zh-CN" dirty="0" err="1"/>
              <a:t>php</a:t>
            </a:r>
            <a:endParaRPr lang="en-US" altLang="zh-CN" dirty="0"/>
          </a:p>
          <a:p>
            <a:r>
              <a:rPr lang="en-US" altLang="zh-CN" dirty="0"/>
              <a:t>	class student</a:t>
            </a:r>
          </a:p>
          <a:p>
            <a:r>
              <a:rPr lang="en-US" altLang="zh-CN" dirty="0"/>
              <a:t>	{</a:t>
            </a:r>
          </a:p>
          <a:p>
            <a:r>
              <a:rPr lang="en-US" altLang="zh-CN" dirty="0"/>
              <a:t>		//</a:t>
            </a:r>
            <a:r>
              <a:rPr lang="zh-CN" altLang="en-US" sz="1200" kern="1200" dirty="0">
                <a:solidFill>
                  <a:schemeClr val="tx1"/>
                </a:solidFill>
                <a:effectLst/>
                <a:latin typeface="+mn-lt"/>
                <a:ea typeface="Microsoft YaHei UI" panose="020B0503020204020204" pitchFamily="34" charset="-122"/>
                <a:cs typeface="+mn-cs"/>
              </a:rPr>
              <a:t>定义类的属性 </a:t>
            </a:r>
            <a:endParaRPr lang="en-US" altLang="zh-CN" sz="1200" kern="1200" dirty="0">
              <a:solidFill>
                <a:schemeClr val="tx1"/>
              </a:solidFill>
              <a:effectLst/>
              <a:latin typeface="+mn-lt"/>
              <a:ea typeface="Microsoft YaHei UI" panose="020B0503020204020204" pitchFamily="34" charset="-122"/>
              <a:cs typeface="+mn-cs"/>
            </a:endParaRPr>
          </a:p>
          <a:p>
            <a:r>
              <a:rPr lang="zh-CN" altLang="en-US" dirty="0"/>
              <a:t> </a:t>
            </a:r>
            <a:r>
              <a:rPr lang="en-US" altLang="zh-CN" dirty="0"/>
              <a:t>		public </a:t>
            </a:r>
            <a:r>
              <a:rPr lang="en-US" altLang="zh-CN" sz="1200" kern="1200" dirty="0">
                <a:solidFill>
                  <a:schemeClr val="tx1"/>
                </a:solidFill>
                <a:effectLst/>
                <a:latin typeface="+mn-lt"/>
                <a:ea typeface="Microsoft YaHei UI" panose="020B0503020204020204" pitchFamily="34" charset="-122"/>
                <a:cs typeface="+mn-cs"/>
              </a:rPr>
              <a:t>$no; </a:t>
            </a:r>
          </a:p>
          <a:p>
            <a:r>
              <a:rPr lang="en-US" altLang="zh-CN" sz="1200" kern="1200" dirty="0">
                <a:solidFill>
                  <a:schemeClr val="tx1"/>
                </a:solidFill>
                <a:effectLst/>
                <a:latin typeface="+mn-lt"/>
                <a:ea typeface="Microsoft YaHei UI" panose="020B0503020204020204" pitchFamily="34" charset="-122"/>
                <a:cs typeface="+mn-cs"/>
              </a:rPr>
              <a:t>		</a:t>
            </a:r>
            <a:r>
              <a:rPr lang="en-US" altLang="zh-CN" dirty="0"/>
              <a:t>public </a:t>
            </a:r>
            <a:r>
              <a:rPr lang="en-US" altLang="zh-CN" sz="1200" kern="1200" dirty="0">
                <a:solidFill>
                  <a:schemeClr val="tx1"/>
                </a:solidFill>
                <a:effectLst/>
                <a:latin typeface="+mn-lt"/>
                <a:ea typeface="Microsoft YaHei UI" panose="020B0503020204020204" pitchFamily="34" charset="-122"/>
                <a:cs typeface="+mn-cs"/>
              </a:rPr>
              <a:t>$name; </a:t>
            </a:r>
          </a:p>
          <a:p>
            <a:r>
              <a:rPr lang="en-US" altLang="zh-CN" sz="1200" kern="1200" dirty="0">
                <a:solidFill>
                  <a:schemeClr val="tx1"/>
                </a:solidFill>
                <a:effectLst/>
                <a:latin typeface="+mn-lt"/>
                <a:ea typeface="Microsoft YaHei UI" panose="020B0503020204020204" pitchFamily="34" charset="-122"/>
                <a:cs typeface="+mn-cs"/>
              </a:rPr>
              <a:t>		</a:t>
            </a:r>
            <a:r>
              <a:rPr lang="en-US" altLang="zh-CN" dirty="0"/>
              <a:t>public </a:t>
            </a:r>
            <a:r>
              <a:rPr lang="en-US" altLang="zh-CN" sz="1200" kern="1200" dirty="0">
                <a:solidFill>
                  <a:schemeClr val="tx1"/>
                </a:solidFill>
                <a:effectLst/>
                <a:latin typeface="+mn-lt"/>
                <a:ea typeface="Microsoft YaHei UI" panose="020B0503020204020204" pitchFamily="34" charset="-122"/>
                <a:cs typeface="+mn-cs"/>
              </a:rPr>
              <a:t>$gender;</a:t>
            </a:r>
          </a:p>
          <a:p>
            <a:r>
              <a:rPr lang="en-US" altLang="zh-CN" sz="1200" kern="1200" dirty="0">
                <a:solidFill>
                  <a:schemeClr val="tx1"/>
                </a:solidFill>
                <a:effectLst/>
                <a:latin typeface="+mn-lt"/>
                <a:ea typeface="Microsoft YaHei UI" panose="020B0503020204020204" pitchFamily="34" charset="-122"/>
                <a:cs typeface="+mn-cs"/>
              </a:rPr>
              <a:t>		</a:t>
            </a:r>
            <a:r>
              <a:rPr lang="en-US" altLang="zh-CN" dirty="0"/>
              <a:t>public </a:t>
            </a:r>
            <a:r>
              <a:rPr lang="en-US" altLang="zh-CN" sz="1200" kern="1200" dirty="0">
                <a:solidFill>
                  <a:schemeClr val="tx1"/>
                </a:solidFill>
                <a:effectLst/>
                <a:latin typeface="+mn-lt"/>
                <a:ea typeface="Microsoft YaHei UI" panose="020B0503020204020204" pitchFamily="34" charset="-122"/>
                <a:cs typeface="+mn-cs"/>
              </a:rPr>
              <a:t>$age;</a:t>
            </a:r>
          </a:p>
          <a:p>
            <a:r>
              <a:rPr lang="en-US" altLang="zh-CN" dirty="0"/>
              <a:t>		function </a:t>
            </a:r>
            <a:r>
              <a:rPr lang="en-US" altLang="zh-CN" dirty="0" err="1"/>
              <a:t>checkIn</a:t>
            </a:r>
            <a:r>
              <a:rPr lang="en-US" altLang="zh-CN" dirty="0"/>
              <a:t>()</a:t>
            </a:r>
          </a:p>
          <a:p>
            <a:r>
              <a:rPr lang="en-US" altLang="zh-CN" dirty="0"/>
              <a:t>		{</a:t>
            </a:r>
          </a:p>
          <a:p>
            <a:r>
              <a:rPr lang="en-US" altLang="zh-CN" dirty="0"/>
              <a:t>			echo "Member $this-&gt;name clocked in at ".date("h:i:s");</a:t>
            </a:r>
          </a:p>
          <a:p>
            <a:r>
              <a:rPr lang="en-US" altLang="zh-CN" dirty="0"/>
              <a:t>		}</a:t>
            </a:r>
          </a:p>
          <a:p>
            <a:r>
              <a:rPr lang="en-US" altLang="zh-CN" dirty="0"/>
              <a:t>	}</a:t>
            </a:r>
          </a:p>
          <a:p>
            <a:r>
              <a:rPr lang="en-US" altLang="zh-CN" dirty="0"/>
              <a:t>$s = new student();$s-&gt;no=1;echo </a:t>
            </a:r>
            <a:r>
              <a:rPr lang="en-US" altLang="zh-CN" dirty="0" err="1"/>
              <a:t>json_encode</a:t>
            </a:r>
            <a:r>
              <a:rPr lang="en-US" altLang="zh-CN" dirty="0"/>
              <a:t>($s);</a:t>
            </a:r>
          </a:p>
          <a:p>
            <a:endParaRPr lang="en-US" altLang="zh-CN" dirty="0"/>
          </a:p>
          <a:p>
            <a:r>
              <a:rPr lang="en-US" altLang="zh-CN" dirty="0"/>
              <a:t>?&gt;</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55</a:t>
            </a:fld>
            <a:endParaRPr lang="en-US" altLang="zh-CN" dirty="0"/>
          </a:p>
        </p:txBody>
      </p:sp>
    </p:spTree>
    <p:extLst>
      <p:ext uri="{BB962C8B-B14F-4D97-AF65-F5344CB8AC3E}">
        <p14:creationId xmlns:p14="http://schemas.microsoft.com/office/powerpoint/2010/main" val="4289756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6</a:t>
            </a:fld>
            <a:endParaRPr lang="en-US" altLang="zh-CN" dirty="0"/>
          </a:p>
        </p:txBody>
      </p:sp>
    </p:spTree>
    <p:extLst>
      <p:ext uri="{BB962C8B-B14F-4D97-AF65-F5344CB8AC3E}">
        <p14:creationId xmlns:p14="http://schemas.microsoft.com/office/powerpoint/2010/main" val="19201254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封装，也就是把客观事物封装成抽象的类，并且类可以把自己的数据和方法只让可信的类或者对象操作，对不可信的进行信息隐藏</a:t>
            </a:r>
            <a:endParaRPr lang="en-US" altLang="zh-CN" dirty="0"/>
          </a:p>
          <a:p>
            <a:r>
              <a:rPr lang="zh-CN" altLang="en-US" dirty="0"/>
              <a:t>面向对象编程 </a:t>
            </a:r>
            <a:r>
              <a:rPr lang="en-US" altLang="zh-CN" dirty="0"/>
              <a:t>(OOP) </a:t>
            </a:r>
            <a:r>
              <a:rPr lang="zh-CN" altLang="en-US" dirty="0"/>
              <a:t>语言的一个主要功能就是“继承”。继承是指这样一种能力：它可以使用现有类的所有功能，并在无需重新编写原来的类的情况下对这些功能进行扩展。</a:t>
            </a:r>
          </a:p>
          <a:p>
            <a:endParaRPr lang="zh-CN" altLang="en-US" dirty="0"/>
          </a:p>
          <a:p>
            <a:r>
              <a:rPr lang="zh-CN" altLang="en-US" dirty="0"/>
              <a:t>通过继承创建的新类称为“子类”或“派生类”。被继承的类称为“基类”、“父类”或“超类”。继承的过程，就是从一般到特殊的过程。</a:t>
            </a:r>
            <a:endParaRPr lang="en-US" altLang="zh-CN" dirty="0"/>
          </a:p>
          <a:p>
            <a:r>
              <a:rPr lang="zh-CN" altLang="en-US" dirty="0"/>
              <a:t>要实现继承，可以通过“继承”（</a:t>
            </a:r>
            <a:r>
              <a:rPr lang="en-US" altLang="zh-CN" dirty="0"/>
              <a:t>Inheritance</a:t>
            </a:r>
            <a:r>
              <a:rPr lang="zh-CN" altLang="en-US" dirty="0"/>
              <a:t>）和“组合”（</a:t>
            </a:r>
            <a:r>
              <a:rPr lang="en-US" altLang="zh-CN" dirty="0"/>
              <a:t>Composition</a:t>
            </a:r>
            <a:r>
              <a:rPr lang="zh-CN" altLang="en-US" dirty="0"/>
              <a:t>）来实现。</a:t>
            </a:r>
            <a:endParaRPr lang="en-US" altLang="zh-CN" dirty="0"/>
          </a:p>
          <a:p>
            <a:r>
              <a:rPr lang="zh-CN" altLang="en-US" dirty="0"/>
              <a:t>在某些 </a:t>
            </a:r>
            <a:r>
              <a:rPr lang="en-US" altLang="zh-CN" dirty="0"/>
              <a:t>OOP </a:t>
            </a:r>
            <a:r>
              <a:rPr lang="zh-CN" altLang="en-US" dirty="0"/>
              <a:t>语言中，一个子类可以继承多个基类。但是一般情况下，一个子类只能有一个基类，要实现多重继承，可以通过多级继承来实现。</a:t>
            </a:r>
            <a:endParaRPr lang="en-US" altLang="zh-CN" dirty="0"/>
          </a:p>
          <a:p>
            <a:endParaRPr lang="en-US" altLang="zh-CN" dirty="0"/>
          </a:p>
          <a:p>
            <a:r>
              <a:rPr lang="zh-CN" altLang="en-US" dirty="0"/>
              <a:t>实现多态，有二种方式，覆盖，重载。</a:t>
            </a:r>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56</a:t>
            </a:fld>
            <a:endParaRPr lang="en-US" altLang="zh-CN" dirty="0"/>
          </a:p>
        </p:txBody>
      </p:sp>
    </p:spTree>
    <p:extLst>
      <p:ext uri="{BB962C8B-B14F-4D97-AF65-F5344CB8AC3E}">
        <p14:creationId xmlns:p14="http://schemas.microsoft.com/office/powerpoint/2010/main" val="17059497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接口：</a:t>
            </a:r>
            <a:r>
              <a:rPr lang="en-US" altLang="zh-CN" dirty="0"/>
              <a:t>implements</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，指明方向</a:t>
            </a:r>
            <a:endParaRPr lang="en-US" altLang="zh-CN" sz="1200" b="0" i="0" kern="1200" dirty="0">
              <a:solidFill>
                <a:schemeClr val="tx1"/>
              </a:solidFill>
              <a:effectLst/>
              <a:latin typeface="+mn-lt"/>
              <a:ea typeface="Microsoft YaHei UI" panose="020B0503020204020204" pitchFamily="34" charset="-122"/>
              <a:cs typeface="+mn-cs"/>
            </a:endParaRPr>
          </a:p>
          <a:p>
            <a:r>
              <a:rPr lang="zh-CN" altLang="en-US" sz="1200" b="0" i="0" kern="1200" dirty="0">
                <a:solidFill>
                  <a:schemeClr val="tx1"/>
                </a:solidFill>
                <a:effectLst/>
                <a:latin typeface="+mn-lt"/>
                <a:ea typeface="Microsoft YaHei UI" panose="020B0503020204020204" pitchFamily="34" charset="-122"/>
                <a:cs typeface="+mn-cs"/>
              </a:rPr>
              <a:t>继承：</a:t>
            </a:r>
            <a:r>
              <a:rPr lang="en-US" altLang="zh-CN" sz="1200" b="0" i="0" kern="1200" dirty="0">
                <a:solidFill>
                  <a:schemeClr val="tx1"/>
                </a:solidFill>
                <a:effectLst/>
                <a:latin typeface="+mn-lt"/>
                <a:ea typeface="Microsoft YaHei UI" panose="020B0503020204020204" pitchFamily="34" charset="-122"/>
                <a:cs typeface="+mn-cs"/>
              </a:rPr>
              <a:t>extends</a:t>
            </a:r>
          </a:p>
          <a:p>
            <a:endParaRPr lang="en-US" altLang="zh-CN" dirty="0"/>
          </a:p>
          <a:p>
            <a:r>
              <a:rPr lang="zh-CN" altLang="en-US" dirty="0"/>
              <a:t>一般类的定义与使用：</a:t>
            </a:r>
            <a:endParaRPr lang="en-US" altLang="zh-CN" dirty="0"/>
          </a:p>
          <a:p>
            <a:r>
              <a:rPr lang="en-US" altLang="zh-CN" dirty="0"/>
              <a:t>	</a:t>
            </a:r>
            <a:r>
              <a:rPr lang="zh-CN" altLang="en-US" dirty="0"/>
              <a:t>字段的声明与使用、作用域</a:t>
            </a:r>
            <a:endParaRPr lang="en-US" altLang="zh-CN" dirty="0"/>
          </a:p>
          <a:p>
            <a:r>
              <a:rPr lang="en-US" altLang="zh-CN" dirty="0"/>
              <a:t>	</a:t>
            </a:r>
            <a:r>
              <a:rPr lang="zh-CN" altLang="en-US" dirty="0"/>
              <a:t>方法声明与使用、作用域</a:t>
            </a:r>
            <a:endParaRPr lang="en-US" altLang="zh-CN" dirty="0"/>
          </a:p>
          <a:p>
            <a:r>
              <a:rPr lang="en-US" altLang="zh-CN" dirty="0"/>
              <a:t>	</a:t>
            </a:r>
            <a:r>
              <a:rPr lang="zh-CN" altLang="en-US" dirty="0"/>
              <a:t>构造函数</a:t>
            </a:r>
            <a:r>
              <a:rPr lang="en-US" altLang="zh-CN" dirty="0"/>
              <a:t>(</a:t>
            </a:r>
            <a:r>
              <a:rPr lang="zh-CN" altLang="en-US" sz="1200" b="0" i="0" kern="1200" dirty="0">
                <a:solidFill>
                  <a:schemeClr val="tx1"/>
                </a:solidFill>
                <a:effectLst/>
                <a:latin typeface="+mn-lt"/>
                <a:ea typeface="Microsoft YaHei UI" panose="020B0503020204020204" pitchFamily="34" charset="-122"/>
                <a:cs typeface="+mn-cs"/>
              </a:rPr>
              <a:t>希望在对象刚刚实例化时初始化某些字段，甚至触发执行某些函数</a:t>
            </a:r>
            <a:r>
              <a:rPr lang="en-US" altLang="zh-CN" dirty="0"/>
              <a:t>)</a:t>
            </a:r>
            <a:r>
              <a:rPr lang="en-US" altLang="zh-CN" baseline="0" dirty="0"/>
              <a:t> __construct</a:t>
            </a:r>
            <a:endParaRPr lang="en-US" altLang="zh-CN" dirty="0"/>
          </a:p>
          <a:p>
            <a:r>
              <a:rPr lang="en-US" altLang="zh-CN" dirty="0"/>
              <a:t>	</a:t>
            </a:r>
            <a:r>
              <a:rPr lang="zh-CN" altLang="en-US" dirty="0"/>
              <a:t>析构函数</a:t>
            </a:r>
            <a:r>
              <a:rPr lang="en-US" altLang="zh-CN" dirty="0"/>
              <a:t>(</a:t>
            </a:r>
            <a:r>
              <a:rPr lang="zh-CN" altLang="en-US" sz="1200" b="0" i="0" kern="1200" dirty="0">
                <a:solidFill>
                  <a:schemeClr val="tx1"/>
                </a:solidFill>
                <a:effectLst/>
                <a:latin typeface="+mn-lt"/>
                <a:ea typeface="Microsoft YaHei UI" panose="020B0503020204020204" pitchFamily="34" charset="-122"/>
                <a:cs typeface="+mn-cs"/>
              </a:rPr>
              <a:t>允许在销毁一个类之前执行的一些操作或完成一些功能，比如说关闭文件、释放结果集等</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析构函数不能带有任何参数</a:t>
            </a:r>
            <a:r>
              <a:rPr lang="en-US" altLang="zh-CN" dirty="0"/>
              <a:t>)</a:t>
            </a:r>
            <a:r>
              <a:rPr lang="zh-CN" altLang="en-US" dirty="0"/>
              <a:t> </a:t>
            </a:r>
            <a:r>
              <a:rPr lang="en-US" altLang="zh-CN" sz="1200" b="0" i="0" kern="1200" dirty="0">
                <a:solidFill>
                  <a:schemeClr val="tx1"/>
                </a:solidFill>
                <a:effectLst/>
                <a:latin typeface="+mn-lt"/>
                <a:ea typeface="Microsoft YaHei UI" panose="020B0503020204020204" pitchFamily="34" charset="-122"/>
                <a:cs typeface="+mn-cs"/>
              </a:rPr>
              <a:t>__destruct()</a:t>
            </a:r>
          </a:p>
          <a:p>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析构函数也可以被显式调用，但不要这样去做。析构函数是由系统自动调用的，不要在程序中调用一个对象的虚构函数。</a:t>
            </a:r>
          </a:p>
          <a:p>
            <a:endParaRPr lang="en-US" altLang="zh-CN" dirty="0"/>
          </a:p>
          <a:p>
            <a:r>
              <a:rPr lang="en-US" altLang="zh-CN" dirty="0"/>
              <a:t>	</a:t>
            </a:r>
          </a:p>
          <a:p>
            <a:endParaRPr lang="en-US" altLang="zh-CN"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57</a:t>
            </a:fld>
            <a:endParaRPr lang="en-US" altLang="zh-CN" dirty="0"/>
          </a:p>
        </p:txBody>
      </p:sp>
    </p:spTree>
    <p:extLst>
      <p:ext uri="{BB962C8B-B14F-4D97-AF65-F5344CB8AC3E}">
        <p14:creationId xmlns:p14="http://schemas.microsoft.com/office/powerpoint/2010/main" val="255170303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接口：</a:t>
            </a:r>
            <a:r>
              <a:rPr lang="en-US" altLang="zh-CN" dirty="0"/>
              <a:t>implements</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，指明方向</a:t>
            </a:r>
            <a:endParaRPr lang="en-US" altLang="zh-CN" sz="1200" b="0" i="0" kern="1200" dirty="0">
              <a:solidFill>
                <a:schemeClr val="tx1"/>
              </a:solidFill>
              <a:effectLst/>
              <a:latin typeface="+mn-lt"/>
              <a:ea typeface="Microsoft YaHei UI" panose="020B0503020204020204" pitchFamily="34" charset="-122"/>
              <a:cs typeface="+mn-cs"/>
            </a:endParaRPr>
          </a:p>
          <a:p>
            <a:r>
              <a:rPr lang="zh-CN" altLang="en-US" sz="1200" b="0" i="0" kern="1200" dirty="0">
                <a:solidFill>
                  <a:schemeClr val="tx1"/>
                </a:solidFill>
                <a:effectLst/>
                <a:latin typeface="+mn-lt"/>
                <a:ea typeface="Microsoft YaHei UI" panose="020B0503020204020204" pitchFamily="34" charset="-122"/>
                <a:cs typeface="+mn-cs"/>
              </a:rPr>
              <a:t>继承：</a:t>
            </a:r>
            <a:r>
              <a:rPr lang="en-US" altLang="zh-CN" sz="1200" b="0" i="0" kern="1200" dirty="0">
                <a:solidFill>
                  <a:schemeClr val="tx1"/>
                </a:solidFill>
                <a:effectLst/>
                <a:latin typeface="+mn-lt"/>
                <a:ea typeface="Microsoft YaHei UI" panose="020B0503020204020204" pitchFamily="34" charset="-122"/>
                <a:cs typeface="+mn-cs"/>
              </a:rPr>
              <a:t>extends</a:t>
            </a:r>
          </a:p>
          <a:p>
            <a:endParaRPr lang="en-US" altLang="zh-CN" dirty="0"/>
          </a:p>
          <a:p>
            <a:r>
              <a:rPr lang="zh-CN" altLang="en-US" dirty="0"/>
              <a:t>一般类的定义与使用：</a:t>
            </a:r>
            <a:endParaRPr lang="en-US" altLang="zh-CN" dirty="0"/>
          </a:p>
          <a:p>
            <a:r>
              <a:rPr lang="en-US" altLang="zh-CN" dirty="0"/>
              <a:t>	</a:t>
            </a:r>
            <a:r>
              <a:rPr lang="zh-CN" altLang="en-US" dirty="0"/>
              <a:t>字段的声明与使用、作用域</a:t>
            </a:r>
            <a:endParaRPr lang="en-US" altLang="zh-CN" dirty="0"/>
          </a:p>
          <a:p>
            <a:r>
              <a:rPr lang="en-US" altLang="zh-CN" dirty="0"/>
              <a:t>	</a:t>
            </a:r>
            <a:r>
              <a:rPr lang="zh-CN" altLang="en-US" dirty="0"/>
              <a:t>方法声明与使用、作用域</a:t>
            </a:r>
            <a:endParaRPr lang="en-US" altLang="zh-CN" dirty="0"/>
          </a:p>
          <a:p>
            <a:r>
              <a:rPr lang="en-US" altLang="zh-CN" dirty="0"/>
              <a:t>	</a:t>
            </a:r>
            <a:r>
              <a:rPr lang="zh-CN" altLang="en-US" dirty="0"/>
              <a:t>构造函数</a:t>
            </a:r>
            <a:r>
              <a:rPr lang="en-US" altLang="zh-CN" dirty="0"/>
              <a:t>(</a:t>
            </a:r>
            <a:r>
              <a:rPr lang="zh-CN" altLang="en-US" sz="1200" b="0" i="0" kern="1200" dirty="0">
                <a:solidFill>
                  <a:schemeClr val="tx1"/>
                </a:solidFill>
                <a:effectLst/>
                <a:latin typeface="+mn-lt"/>
                <a:ea typeface="Microsoft YaHei UI" panose="020B0503020204020204" pitchFamily="34" charset="-122"/>
                <a:cs typeface="+mn-cs"/>
              </a:rPr>
              <a:t>希望在对象刚刚实例化时初始化某些字段，甚至触发执行某些函数</a:t>
            </a:r>
            <a:r>
              <a:rPr lang="en-US" altLang="zh-CN" dirty="0"/>
              <a:t>)</a:t>
            </a:r>
            <a:r>
              <a:rPr lang="en-US" altLang="zh-CN" baseline="0" dirty="0"/>
              <a:t> __construct</a:t>
            </a:r>
            <a:endParaRPr lang="en-US" altLang="zh-CN" dirty="0"/>
          </a:p>
          <a:p>
            <a:r>
              <a:rPr lang="en-US" altLang="zh-CN" dirty="0"/>
              <a:t>	</a:t>
            </a:r>
            <a:r>
              <a:rPr lang="zh-CN" altLang="en-US" dirty="0"/>
              <a:t>析构函数</a:t>
            </a:r>
            <a:r>
              <a:rPr lang="en-US" altLang="zh-CN" dirty="0"/>
              <a:t>(</a:t>
            </a:r>
            <a:r>
              <a:rPr lang="zh-CN" altLang="en-US" sz="1200" b="0" i="0" kern="1200" dirty="0">
                <a:solidFill>
                  <a:schemeClr val="tx1"/>
                </a:solidFill>
                <a:effectLst/>
                <a:latin typeface="+mn-lt"/>
                <a:ea typeface="Microsoft YaHei UI" panose="020B0503020204020204" pitchFamily="34" charset="-122"/>
                <a:cs typeface="+mn-cs"/>
              </a:rPr>
              <a:t>允许在销毁一个类之前执行的一些操作或完成一些功能，比如说关闭文件、释放结果集等</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析构函数不能带有任何参数</a:t>
            </a:r>
            <a:r>
              <a:rPr lang="en-US" altLang="zh-CN" dirty="0"/>
              <a:t>)</a:t>
            </a:r>
            <a:r>
              <a:rPr lang="zh-CN" altLang="en-US" dirty="0"/>
              <a:t> </a:t>
            </a:r>
            <a:r>
              <a:rPr lang="en-US" altLang="zh-CN" sz="1200" b="0" i="0" kern="1200" dirty="0">
                <a:solidFill>
                  <a:schemeClr val="tx1"/>
                </a:solidFill>
                <a:effectLst/>
                <a:latin typeface="+mn-lt"/>
                <a:ea typeface="Microsoft YaHei UI" panose="020B0503020204020204" pitchFamily="34" charset="-122"/>
                <a:cs typeface="+mn-cs"/>
              </a:rPr>
              <a:t>__destruct()</a:t>
            </a:r>
          </a:p>
          <a:p>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析构函数也可以被显式调用，但不要这样去做。析构函数是由系统自动调用的，不要在程序中调用一个对象的虚构函数。</a:t>
            </a:r>
          </a:p>
          <a:p>
            <a:endParaRPr lang="en-US" altLang="zh-CN" dirty="0"/>
          </a:p>
          <a:p>
            <a:r>
              <a:rPr lang="en-US" altLang="zh-CN" dirty="0"/>
              <a:t>	</a:t>
            </a:r>
          </a:p>
          <a:p>
            <a:endParaRPr lang="en-US" altLang="zh-CN"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58</a:t>
            </a:fld>
            <a:endParaRPr lang="en-US" altLang="zh-CN" dirty="0"/>
          </a:p>
        </p:txBody>
      </p:sp>
    </p:spTree>
    <p:extLst>
      <p:ext uri="{BB962C8B-B14F-4D97-AF65-F5344CB8AC3E}">
        <p14:creationId xmlns:p14="http://schemas.microsoft.com/office/powerpoint/2010/main" val="30218583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latin typeface="宋体" panose="02010600030101010101" pitchFamily="2" charset="-122"/>
                <a:ea typeface="宋体" panose="02010600030101010101" pitchFamily="2" charset="-122"/>
                <a:sym typeface="宋体" panose="02010600030101010101" pitchFamily="2" charset="-122"/>
              </a:rPr>
              <a:t>依次被继承，class3拥有class1、class2所以功能和属性，</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避免方法和属性重名</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59</a:t>
            </a:fld>
            <a:endParaRPr lang="en-US" altLang="zh-CN" dirty="0"/>
          </a:p>
        </p:txBody>
      </p:sp>
    </p:spTree>
    <p:extLst>
      <p:ext uri="{BB962C8B-B14F-4D97-AF65-F5344CB8AC3E}">
        <p14:creationId xmlns:p14="http://schemas.microsoft.com/office/powerpoint/2010/main" val="1613173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latin typeface="宋体" panose="02010600030101010101" pitchFamily="2" charset="-122"/>
                <a:ea typeface="宋体" panose="02010600030101010101" pitchFamily="2" charset="-122"/>
                <a:sym typeface="宋体" panose="02010600030101010101" pitchFamily="2" charset="-122"/>
              </a:rPr>
              <a:t>依次被继承，class3拥有class1、class2所以功能和属性，</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避免方法和属性重名</a:t>
            </a:r>
            <a:endParaRPr lang="en-US" altLang="zh-CN" b="1" dirty="0">
              <a:solidFill>
                <a:srgbClr val="FF0000"/>
              </a:solidFill>
              <a:latin typeface="宋体" panose="02010600030101010101" pitchFamily="2" charset="-122"/>
              <a:ea typeface="宋体" panose="02010600030101010101" pitchFamily="2" charset="-122"/>
              <a:sym typeface="宋体" panose="02010600030101010101" pitchFamily="2" charset="-12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1" dirty="0">
              <a:solidFill>
                <a:srgbClr val="FF0000"/>
              </a:solidFill>
              <a:latin typeface="宋体" panose="02010600030101010101" pitchFamily="2" charset="-122"/>
              <a:ea typeface="宋体" panose="02010600030101010101" pitchFamily="2" charset="-122"/>
              <a:sym typeface="宋体" panose="02010600030101010101" pitchFamily="2" charset="-122"/>
            </a:endParaRPr>
          </a:p>
          <a:p>
            <a:r>
              <a:rPr lang="zh-CN" altLang="en-US" dirty="0">
                <a:latin typeface="宋体" panose="02010600030101010101" pitchFamily="2" charset="-122"/>
                <a:ea typeface="宋体" panose="02010600030101010101" pitchFamily="2" charset="-122"/>
                <a:sym typeface="宋体" panose="02010600030101010101" pitchFamily="2" charset="-122"/>
              </a:rPr>
              <a:t>extends,继承只能是单一性，而接口可以使用关键字：</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implements </a:t>
            </a:r>
            <a:r>
              <a:rPr lang="zh-CN" altLang="en-US" dirty="0">
                <a:latin typeface="宋体" panose="02010600030101010101" pitchFamily="2" charset="-122"/>
                <a:ea typeface="宋体" panose="02010600030101010101" pitchFamily="2" charset="-122"/>
                <a:sym typeface="宋体" panose="02010600030101010101" pitchFamily="2" charset="-122"/>
              </a:rPr>
              <a:t>多个引用并用逗号  ,  分开</a:t>
            </a:r>
            <a:endParaRPr lang="en-US" altLang="zh-CN" dirty="0">
              <a:latin typeface="宋体" panose="02010600030101010101" pitchFamily="2" charset="-122"/>
              <a:ea typeface="宋体" panose="02010600030101010101" pitchFamily="2" charset="-122"/>
              <a:sym typeface="宋体" panose="02010600030101010101" pitchFamily="2" charset="-122"/>
            </a:endParaRPr>
          </a:p>
          <a:p>
            <a:endParaRPr lang="en-US" altLang="zh-CN" dirty="0">
              <a:latin typeface="宋体" panose="02010600030101010101" pitchFamily="2" charset="-122"/>
              <a:ea typeface="宋体" panose="02010600030101010101" pitchFamily="2" charset="-122"/>
              <a:sym typeface="宋体" panose="02010600030101010101" pitchFamily="2" charset="-122"/>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先</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继承</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后</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接口，</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单</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继承</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多</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接口</a:t>
            </a:r>
            <a:endParaRPr lang="zh-CN" altLang="en-US" dirty="0">
              <a:ea typeface="宋体" panose="02010600030101010101" pitchFamily="2" charset="-122"/>
            </a:endParaRPr>
          </a:p>
          <a:p>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60</a:t>
            </a:fld>
            <a:endParaRPr lang="en-US" altLang="zh-CN" dirty="0"/>
          </a:p>
        </p:txBody>
      </p:sp>
    </p:spTree>
    <p:extLst>
      <p:ext uri="{BB962C8B-B14F-4D97-AF65-F5344CB8AC3E}">
        <p14:creationId xmlns:p14="http://schemas.microsoft.com/office/powerpoint/2010/main" val="8054002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a:t>instanceof</a:t>
            </a:r>
            <a:r>
              <a:rPr lang="zh-CN" altLang="en-US" dirty="0"/>
              <a:t>操作符检查三件事情</a:t>
            </a:r>
            <a:endParaRPr lang="en-US" altLang="zh-CN" dirty="0"/>
          </a:p>
          <a:p>
            <a:endParaRPr lang="en-US" altLang="zh-CN" dirty="0"/>
          </a:p>
          <a:p>
            <a:r>
              <a:rPr lang="en-US" altLang="zh-CN" dirty="0"/>
              <a:t>$manager = new Employee(); …if ($manager </a:t>
            </a:r>
            <a:r>
              <a:rPr lang="en-US" altLang="zh-CN" dirty="0" err="1"/>
              <a:t>instanceof</a:t>
            </a:r>
            <a:r>
              <a:rPr lang="en-US" altLang="zh-CN" dirty="0"/>
              <a:t> Employee) 	echo "Yes";</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61</a:t>
            </a:fld>
            <a:endParaRPr lang="en-US" altLang="zh-CN" dirty="0"/>
          </a:p>
        </p:txBody>
      </p:sp>
    </p:spTree>
    <p:extLst>
      <p:ext uri="{BB962C8B-B14F-4D97-AF65-F5344CB8AC3E}">
        <p14:creationId xmlns:p14="http://schemas.microsoft.com/office/powerpoint/2010/main" val="30939178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icrosoft YaHei UI" panose="020B0503020204020204" pitchFamily="34" charset="-122"/>
                <a:cs typeface="+mn-cs"/>
              </a:rPr>
              <a:t>任何程序员在开发时都可能遇到过一些失误，或其他原因造成错误的发生。当然，用户如果不愿意或不遵循应用程序的约束，也会在使用时引起一些错误发生</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62</a:t>
            </a:fld>
            <a:endParaRPr lang="en-US" altLang="zh-CN" dirty="0"/>
          </a:p>
        </p:txBody>
      </p:sp>
    </p:spTree>
    <p:extLst>
      <p:ext uri="{BB962C8B-B14F-4D97-AF65-F5344CB8AC3E}">
        <p14:creationId xmlns:p14="http://schemas.microsoft.com/office/powerpoint/2010/main" val="41839869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1200" dirty="0">
                <a:latin typeface="黑体" panose="02010609060101010101" pitchFamily="49" charset="-122"/>
                <a:ea typeface="黑体" panose="02010609060101010101" pitchFamily="49" charset="-122"/>
              </a:rPr>
              <a:t> </a:t>
            </a:r>
            <a:r>
              <a:rPr kumimoji="1" lang="zh-CN" altLang="en-US" sz="1200" dirty="0">
                <a:latin typeface="黑体" panose="02010609060101010101" pitchFamily="49" charset="-122"/>
                <a:ea typeface="黑体" panose="02010609060101010101" pitchFamily="49" charset="-122"/>
              </a:rPr>
              <a:t>在很多时候，我们需要跟踪浏览者在整个网站的活动，对他们身份进行自动或半自动的识别（也就是平时常说的网站登陆之类的功能），这时候，我们常采用一组变量来</a:t>
            </a:r>
            <a:r>
              <a:rPr kumimoji="1" lang="zh-CN" altLang="en-US" sz="1200" dirty="0">
                <a:latin typeface="Arial" panose="020B0604020202020204" pitchFamily="34" charset="0"/>
                <a:ea typeface="黑体" panose="02010609060101010101" pitchFamily="49" charset="-122"/>
              </a:rPr>
              <a:t>“</a:t>
            </a:r>
            <a:r>
              <a:rPr kumimoji="1" lang="zh-CN" altLang="en-US" sz="1200" dirty="0">
                <a:latin typeface="黑体" panose="02010609060101010101" pitchFamily="49" charset="-122"/>
                <a:ea typeface="黑体" panose="02010609060101010101" pitchFamily="49" charset="-122"/>
              </a:rPr>
              <a:t>追随</a:t>
            </a:r>
            <a:r>
              <a:rPr kumimoji="1" lang="zh-CN" altLang="en-US" sz="1200" dirty="0">
                <a:latin typeface="Arial" panose="020B0604020202020204" pitchFamily="34" charset="0"/>
                <a:ea typeface="黑体" panose="02010609060101010101" pitchFamily="49" charset="-122"/>
              </a:rPr>
              <a:t>”</a:t>
            </a:r>
            <a:r>
              <a:rPr kumimoji="1" lang="zh-CN" altLang="en-US" sz="1200" dirty="0">
                <a:latin typeface="黑体" panose="02010609060101010101" pitchFamily="49" charset="-122"/>
                <a:ea typeface="黑体" panose="02010609060101010101" pitchFamily="49" charset="-122"/>
              </a:rPr>
              <a:t>访客。实现变量</a:t>
            </a:r>
            <a:r>
              <a:rPr kumimoji="1" lang="zh-CN" altLang="en-US" sz="1200" dirty="0">
                <a:latin typeface="Arial" panose="020B0604020202020204" pitchFamily="34" charset="0"/>
                <a:ea typeface="黑体" panose="02010609060101010101" pitchFamily="49" charset="-122"/>
              </a:rPr>
              <a:t>“</a:t>
            </a:r>
            <a:r>
              <a:rPr kumimoji="1" lang="zh-CN" altLang="en-US" sz="1200" dirty="0">
                <a:latin typeface="黑体" panose="02010609060101010101" pitchFamily="49" charset="-122"/>
                <a:ea typeface="黑体" panose="02010609060101010101" pitchFamily="49" charset="-122"/>
              </a:rPr>
              <a:t>追随</a:t>
            </a:r>
            <a:r>
              <a:rPr kumimoji="1" lang="zh-CN" altLang="en-US" sz="1200" dirty="0">
                <a:latin typeface="Arial" panose="020B0604020202020204" pitchFamily="34" charset="0"/>
                <a:ea typeface="黑体" panose="02010609060101010101" pitchFamily="49" charset="-122"/>
              </a:rPr>
              <a:t>”</a:t>
            </a:r>
            <a:r>
              <a:rPr kumimoji="1" lang="zh-CN" altLang="en-US" sz="1200" dirty="0">
                <a:latin typeface="黑体" panose="02010609060101010101" pitchFamily="49" charset="-122"/>
                <a:ea typeface="黑体" panose="02010609060101010101" pitchFamily="49" charset="-122"/>
              </a:rPr>
              <a:t>有很多种方法，比较常用的是</a:t>
            </a:r>
            <a:r>
              <a:rPr kumimoji="1" lang="en-US" altLang="zh-CN" sz="1200" dirty="0">
                <a:solidFill>
                  <a:srgbClr val="6600FF"/>
                </a:solidFill>
                <a:latin typeface="黑体" panose="02010609060101010101" pitchFamily="49" charset="-122"/>
                <a:ea typeface="黑体" panose="02010609060101010101" pitchFamily="49" charset="-122"/>
              </a:rPr>
              <a:t>cookie</a:t>
            </a:r>
            <a:r>
              <a:rPr kumimoji="1" lang="zh-CN" altLang="en-US" sz="1200" dirty="0">
                <a:latin typeface="黑体" panose="02010609060101010101" pitchFamily="49" charset="-122"/>
                <a:ea typeface="黑体" panose="02010609060101010101" pitchFamily="49" charset="-122"/>
              </a:rPr>
              <a:t>和</a:t>
            </a:r>
            <a:r>
              <a:rPr kumimoji="1" lang="en-US" altLang="zh-CN" sz="1200" dirty="0">
                <a:solidFill>
                  <a:srgbClr val="6600FF"/>
                </a:solidFill>
                <a:latin typeface="黑体" panose="02010609060101010101" pitchFamily="49" charset="-122"/>
                <a:ea typeface="黑体" panose="02010609060101010101" pitchFamily="49" charset="-122"/>
              </a:rPr>
              <a:t>session</a:t>
            </a:r>
            <a:r>
              <a:rPr kumimoji="1" lang="en-US" altLang="zh-CN" sz="1200" dirty="0">
                <a:solidFill>
                  <a:srgbClr val="FF00FF"/>
                </a:solidFill>
              </a:rPr>
              <a:t> </a:t>
            </a:r>
          </a:p>
          <a:p>
            <a:endParaRPr kumimoji="1" lang="en-US" altLang="zh-CN" sz="1200" dirty="0">
              <a:solidFill>
                <a:srgbClr val="FF00FF"/>
              </a:solidFill>
            </a:endParaRPr>
          </a:p>
          <a:p>
            <a:r>
              <a:rPr lang="en-US" altLang="zh-CN" b="1" dirty="0" err="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使用Cookie的限制</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zh-CN" altLang="en-US" b="1" dirty="0">
                <a:latin typeface="宋体" panose="02010600030101010101" pitchFamily="2" charset="-122"/>
                <a:ea typeface="宋体" panose="02010600030101010101" pitchFamily="2" charset="-122"/>
                <a:sym typeface="宋体" panose="02010600030101010101" pitchFamily="2" charset="-122"/>
              </a:rPr>
              <a:t>1、</a:t>
            </a:r>
            <a:r>
              <a:rPr lang="en-US" altLang="zh-CN" b="1" dirty="0" err="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必须在HTML文件的内容输出之前设置</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zh-CN" altLang="en-US" b="1" dirty="0">
                <a:latin typeface="宋体" panose="02010600030101010101" pitchFamily="2" charset="-122"/>
                <a:ea typeface="宋体" panose="02010600030101010101" pitchFamily="2" charset="-122"/>
                <a:sym typeface="宋体" panose="02010600030101010101" pitchFamily="2" charset="-122"/>
              </a:rPr>
              <a:t>2、</a:t>
            </a:r>
            <a:r>
              <a:rPr lang="en-US" altLang="zh-CN" b="1" dirty="0" err="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不同的浏览器对Cookie的处理不一致，且有时会出现错误的结果</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zh-CN" altLang="en-US" b="1" dirty="0">
                <a:latin typeface="宋体" panose="02010600030101010101" pitchFamily="2" charset="-122"/>
                <a:ea typeface="宋体" panose="02010600030101010101" pitchFamily="2" charset="-122"/>
                <a:sym typeface="宋体" panose="02010600030101010101" pitchFamily="2" charset="-122"/>
              </a:rPr>
              <a:t>3、</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限制是在客户端的。一个浏览器能创建的Cookie数量最多为30个，并且每个不能超过4KB，每个WEB站点能设置的Cookie总数不能超过20个。</a:t>
            </a:r>
            <a:endParaRPr lang="zh-CN" altLang="en-US" dirty="0"/>
          </a:p>
          <a:p>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63</a:t>
            </a:fld>
            <a:endParaRPr lang="en-US" altLang="zh-CN" dirty="0"/>
          </a:p>
        </p:txBody>
      </p:sp>
    </p:spTree>
    <p:extLst>
      <p:ext uri="{BB962C8B-B14F-4D97-AF65-F5344CB8AC3E}">
        <p14:creationId xmlns:p14="http://schemas.microsoft.com/office/powerpoint/2010/main" val="30650378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r>
              <a:rPr lang="en-US" altLang="zh-CN" dirty="0"/>
              <a:t>&lt;?</a:t>
            </a:r>
            <a:r>
              <a:rPr lang="en-US" altLang="zh-CN" dirty="0" err="1"/>
              <a:t>php</a:t>
            </a:r>
            <a:endParaRPr lang="en-US" altLang="zh-CN" dirty="0"/>
          </a:p>
          <a:p>
            <a:r>
              <a:rPr lang="en-US" altLang="zh-CN" dirty="0"/>
              <a:t>	</a:t>
            </a:r>
            <a:r>
              <a:rPr lang="en-US" altLang="zh-CN" dirty="0" err="1">
                <a:solidFill>
                  <a:srgbClr val="FF00FF"/>
                </a:solidFill>
              </a:rPr>
              <a:t>session_start</a:t>
            </a:r>
            <a:r>
              <a:rPr lang="en-US" altLang="zh-CN" dirty="0">
                <a:solidFill>
                  <a:srgbClr val="FF00FF"/>
                </a:solidFill>
              </a:rPr>
              <a:t>();</a:t>
            </a:r>
          </a:p>
          <a:p>
            <a:endParaRPr lang="en-US" altLang="zh-CN" dirty="0">
              <a:solidFill>
                <a:srgbClr val="FF00FF"/>
              </a:solidFill>
            </a:endParaRPr>
          </a:p>
          <a:p>
            <a:r>
              <a:rPr lang="en-US" altLang="zh-CN" dirty="0"/>
              <a:t>	$_SESSION['time']=</a:t>
            </a:r>
            <a:r>
              <a:rPr lang="en-US" altLang="zh-CN" dirty="0">
                <a:solidFill>
                  <a:srgbClr val="FF00FF"/>
                </a:solidFill>
              </a:rPr>
              <a:t>date("H:i:s");</a:t>
            </a:r>
          </a:p>
          <a:p>
            <a:r>
              <a:rPr lang="en-US" altLang="zh-CN" dirty="0"/>
              <a:t>	</a:t>
            </a:r>
            <a:r>
              <a:rPr lang="en-US" altLang="zh-CN" dirty="0">
                <a:solidFill>
                  <a:srgbClr val="6600FF"/>
                </a:solidFill>
              </a:rPr>
              <a:t>echo</a:t>
            </a:r>
            <a:r>
              <a:rPr lang="en-US" altLang="zh-CN" dirty="0"/>
              <a:t> </a:t>
            </a:r>
            <a:r>
              <a:rPr lang="en-US" altLang="zh-CN" dirty="0">
                <a:solidFill>
                  <a:srgbClr val="6600FF"/>
                </a:solidFill>
              </a:rPr>
              <a:t>$_SESSION</a:t>
            </a:r>
            <a:r>
              <a:rPr lang="en-US" altLang="zh-CN" dirty="0"/>
              <a:t>[</a:t>
            </a:r>
            <a:r>
              <a:rPr lang="en-US" altLang="zh-CN" dirty="0">
                <a:latin typeface="Arial" panose="020B0604020202020204" pitchFamily="34" charset="0"/>
              </a:rPr>
              <a:t>‘</a:t>
            </a:r>
            <a:r>
              <a:rPr lang="en-US" altLang="zh-CN" dirty="0"/>
              <a:t>time</a:t>
            </a:r>
            <a:r>
              <a:rPr lang="en-US" altLang="zh-CN" dirty="0">
                <a:latin typeface="Arial" panose="020B0604020202020204" pitchFamily="34" charset="0"/>
              </a:rPr>
              <a:t>’</a:t>
            </a:r>
            <a:r>
              <a:rPr lang="en-US" altLang="zh-CN" dirty="0"/>
              <a:t>];</a:t>
            </a:r>
          </a:p>
          <a:p>
            <a:r>
              <a:rPr lang="en-US" altLang="zh-CN" b="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$_SESSION</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name</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latin typeface="宋体" panose="02010600030101010101" pitchFamily="2" charset="-122"/>
                <a:ea typeface="宋体" panose="02010600030101010101" pitchFamily="2" charset="-122"/>
                <a:sym typeface="宋体" panose="02010600030101010101" pitchFamily="2" charset="-122"/>
              </a:rPr>
              <a:t>=value;  //配置Seeeion</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en-US" altLang="zh-CN" b="1" dirty="0">
                <a:solidFill>
                  <a:srgbClr val="0000FF"/>
                </a:solidFill>
                <a:latin typeface="宋体" panose="02010600030101010101" pitchFamily="2" charset="-122"/>
                <a:ea typeface="宋体" panose="02010600030101010101" pitchFamily="2" charset="-122"/>
                <a:sym typeface="宋体" panose="02010600030101010101" pitchFamily="2" charset="-122"/>
              </a:rPr>
              <a:t>	</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echo</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 </a:t>
            </a:r>
            <a:r>
              <a:rPr lang="en-US" altLang="zh-CN" b="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$_SESSION</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name</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latin typeface="宋体" panose="02010600030101010101" pitchFamily="2" charset="-122"/>
                <a:ea typeface="宋体" panose="02010600030101010101" pitchFamily="2" charset="-122"/>
                <a:sym typeface="宋体" panose="02010600030101010101" pitchFamily="2" charset="-122"/>
              </a:rPr>
              <a:t>;    //使用session</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en-US" altLang="zh-CN" b="1" dirty="0">
                <a:latin typeface="宋体" panose="02010600030101010101" pitchFamily="2" charset="-122"/>
                <a:ea typeface="宋体" panose="02010600030101010101" pitchFamily="2" charset="-122"/>
                <a:sym typeface="宋体" panose="02010600030101010101" pitchFamily="2" charset="-122"/>
              </a:rPr>
              <a:t>	</a:t>
            </a:r>
            <a:r>
              <a:rPr lang="zh-CN" altLang="en-US" b="1" dirty="0">
                <a:latin typeface="宋体" panose="02010600030101010101" pitchFamily="2" charset="-122"/>
                <a:ea typeface="宋体" panose="02010600030101010101" pitchFamily="2" charset="-122"/>
                <a:sym typeface="宋体" panose="02010600030101010101" pitchFamily="2" charset="-122"/>
              </a:rPr>
              <a:t>isset(</a:t>
            </a:r>
            <a:r>
              <a:rPr lang="en-US" altLang="zh-CN" b="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$_SESSION</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name</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latin typeface="宋体" panose="02010600030101010101" pitchFamily="2" charset="-122"/>
                <a:ea typeface="宋体" panose="02010600030101010101" pitchFamily="2" charset="-122"/>
                <a:sym typeface="宋体" panose="02010600030101010101" pitchFamily="2" charset="-122"/>
              </a:rPr>
              <a:t>);   // 判断</a:t>
            </a:r>
            <a:endParaRPr lang="zh-CN" alt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en-US" altLang="zh-CN" b="1" dirty="0">
                <a:latin typeface="宋体" panose="02010600030101010101" pitchFamily="2" charset="-122"/>
                <a:ea typeface="宋体" panose="02010600030101010101" pitchFamily="2" charset="-122"/>
                <a:sym typeface="宋体" panose="02010600030101010101" pitchFamily="2" charset="-122"/>
              </a:rPr>
              <a:t>	</a:t>
            </a:r>
            <a:r>
              <a:rPr lang="zh-CN" altLang="en-US" b="1" dirty="0">
                <a:latin typeface="宋体" panose="02010600030101010101" pitchFamily="2" charset="-122"/>
                <a:ea typeface="宋体" panose="02010600030101010101" pitchFamily="2" charset="-122"/>
                <a:sym typeface="宋体" panose="02010600030101010101" pitchFamily="2" charset="-122"/>
              </a:rPr>
              <a:t>unset(</a:t>
            </a:r>
            <a:r>
              <a:rPr lang="en-US" altLang="zh-CN" b="1" dirty="0">
                <a:solidFill>
                  <a:srgbClr val="FF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$_SESSION</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name</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latin typeface="宋体" panose="02010600030101010101" pitchFamily="2" charset="-122"/>
                <a:ea typeface="宋体" panose="02010600030101010101" pitchFamily="2" charset="-122"/>
                <a:sym typeface="宋体" panose="02010600030101010101" pitchFamily="2" charset="-122"/>
              </a:rPr>
              <a:t>);   //删除</a:t>
            </a:r>
          </a:p>
          <a:p>
            <a:endParaRPr lang="en-US" altLang="zh-CN" dirty="0"/>
          </a:p>
          <a:p>
            <a:r>
              <a:rPr lang="en-US" altLang="zh-CN" dirty="0"/>
              <a:t>	</a:t>
            </a:r>
            <a:r>
              <a:rPr lang="en-US" altLang="zh-CN" dirty="0" err="1">
                <a:solidFill>
                  <a:srgbClr val="FF00FF"/>
                </a:solidFill>
              </a:rPr>
              <a:t>session_destroy</a:t>
            </a:r>
            <a:r>
              <a:rPr lang="en-US" altLang="zh-CN" dirty="0">
                <a:solidFill>
                  <a:srgbClr val="FF00FF"/>
                </a:solidFill>
              </a:rPr>
              <a:t>();</a:t>
            </a:r>
          </a:p>
          <a:p>
            <a:r>
              <a:rPr lang="en-US" altLang="zh-CN" dirty="0"/>
              <a:t>?&gt;</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64</a:t>
            </a:fld>
            <a:endParaRPr lang="en-US" altLang="zh-CN" dirty="0"/>
          </a:p>
        </p:txBody>
      </p:sp>
    </p:spTree>
    <p:extLst>
      <p:ext uri="{BB962C8B-B14F-4D97-AF65-F5344CB8AC3E}">
        <p14:creationId xmlns:p14="http://schemas.microsoft.com/office/powerpoint/2010/main" val="20402115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1" hangingPunct="1"/>
            <a:r>
              <a:rPr lang="en-US" altLang="zh-CN" sz="1200" dirty="0">
                <a:solidFill>
                  <a:srgbClr val="009900"/>
                </a:solidFill>
                <a:latin typeface="Arial Narrow" panose="020B0606020202030204" pitchFamily="34" charset="0"/>
                <a:ea typeface="MS PGothic" panose="020B0600070205080204" pitchFamily="34" charset="-128"/>
              </a:rPr>
              <a:t>r</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Read only.</a:t>
            </a:r>
            <a:r>
              <a:rPr lang="en-US" altLang="zh-CN" sz="1200" dirty="0">
                <a:latin typeface="Arial Narrow" panose="020B0606020202030204" pitchFamily="34" charset="0"/>
                <a:ea typeface="MS PGothic" panose="020B0600070205080204" pitchFamily="34" charset="-128"/>
              </a:rPr>
              <a:t>	                      		</a:t>
            </a:r>
            <a:r>
              <a:rPr lang="en-US" altLang="zh-CN" sz="1200" dirty="0">
                <a:solidFill>
                  <a:srgbClr val="009900"/>
                </a:solidFill>
                <a:latin typeface="Arial Narrow" panose="020B0606020202030204" pitchFamily="34" charset="0"/>
                <a:ea typeface="MS PGothic" panose="020B0600070205080204" pitchFamily="34" charset="-128"/>
              </a:rPr>
              <a:t>r+</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Read/Write.</a:t>
            </a:r>
          </a:p>
          <a:p>
            <a:pPr eaLnBrk="1" hangingPunct="1"/>
            <a:r>
              <a:rPr lang="en-US" altLang="zh-CN" sz="1200" dirty="0">
                <a:solidFill>
                  <a:srgbClr val="009900"/>
                </a:solidFill>
                <a:latin typeface="Arial Narrow" panose="020B0606020202030204" pitchFamily="34" charset="0"/>
                <a:ea typeface="MS PGothic" panose="020B0600070205080204" pitchFamily="34" charset="-128"/>
              </a:rPr>
              <a:t>w</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Write only.</a:t>
            </a:r>
            <a:r>
              <a:rPr lang="en-US" altLang="zh-CN" sz="1200" dirty="0">
                <a:latin typeface="Arial Narrow" panose="020B0606020202030204" pitchFamily="34" charset="0"/>
                <a:ea typeface="MS PGothic" panose="020B0600070205080204" pitchFamily="34" charset="-128"/>
              </a:rPr>
              <a:t>                                    	</a:t>
            </a:r>
            <a:r>
              <a:rPr lang="en-US" altLang="zh-CN" sz="1200" dirty="0">
                <a:solidFill>
                  <a:srgbClr val="009900"/>
                </a:solidFill>
                <a:latin typeface="Arial Narrow" panose="020B0606020202030204" pitchFamily="34" charset="0"/>
                <a:ea typeface="MS PGothic" panose="020B0600070205080204" pitchFamily="34" charset="-128"/>
              </a:rPr>
              <a:t>w+	</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Read/Write.</a:t>
            </a:r>
            <a:r>
              <a:rPr lang="en-US" altLang="zh-CN" sz="1200" dirty="0">
                <a:latin typeface="Arial Narrow" panose="020B0606020202030204" pitchFamily="34" charset="0"/>
                <a:ea typeface="MS PGothic" panose="020B0600070205080204" pitchFamily="34" charset="-128"/>
              </a:rPr>
              <a:t> </a:t>
            </a:r>
          </a:p>
          <a:p>
            <a:pPr eaLnBrk="1" hangingPunct="1"/>
            <a:r>
              <a:rPr lang="en-US" altLang="zh-CN" sz="1200" dirty="0">
                <a:solidFill>
                  <a:srgbClr val="009900"/>
                </a:solidFill>
                <a:latin typeface="Arial Narrow" panose="020B0606020202030204" pitchFamily="34" charset="0"/>
                <a:ea typeface="MS PGothic" panose="020B0600070205080204" pitchFamily="34" charset="-128"/>
              </a:rPr>
              <a:t>a</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Append.</a:t>
            </a:r>
            <a:r>
              <a:rPr lang="en-US" altLang="zh-CN" sz="1200" dirty="0">
                <a:latin typeface="Arial Narrow" panose="020B0606020202030204" pitchFamily="34" charset="0"/>
                <a:ea typeface="MS PGothic" panose="020B0600070205080204" pitchFamily="34" charset="-128"/>
              </a:rPr>
              <a:t>                                        	</a:t>
            </a:r>
            <a:r>
              <a:rPr lang="en-US" altLang="zh-CN" sz="1200" dirty="0">
                <a:solidFill>
                  <a:srgbClr val="009900"/>
                </a:solidFill>
                <a:latin typeface="Arial Narrow" panose="020B0606020202030204" pitchFamily="34" charset="0"/>
                <a:ea typeface="MS PGothic" panose="020B0600070205080204" pitchFamily="34" charset="-128"/>
              </a:rPr>
              <a:t>a+</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Read/Append.</a:t>
            </a:r>
            <a:endParaRPr lang="en-US" altLang="zh-CN" sz="1200" dirty="0">
              <a:latin typeface="Arial Narrow" panose="020B0606020202030204" pitchFamily="34" charset="0"/>
              <a:ea typeface="MS PGothic" panose="020B0600070205080204" pitchFamily="34" charset="-128"/>
            </a:endParaRPr>
          </a:p>
          <a:p>
            <a:pPr eaLnBrk="1" hangingPunct="1"/>
            <a:r>
              <a:rPr lang="en-US" altLang="zh-CN" sz="1200" dirty="0">
                <a:solidFill>
                  <a:srgbClr val="009900"/>
                </a:solidFill>
                <a:latin typeface="Arial Narrow" panose="020B0606020202030204" pitchFamily="34" charset="0"/>
                <a:ea typeface="MS PGothic" panose="020B0600070205080204" pitchFamily="34" charset="-128"/>
              </a:rPr>
              <a:t>x</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Create and open for write only.</a:t>
            </a:r>
            <a:r>
              <a:rPr lang="en-US" altLang="zh-CN" sz="1200" dirty="0">
                <a:latin typeface="Arial Narrow" panose="020B0606020202030204" pitchFamily="34" charset="0"/>
                <a:ea typeface="MS PGothic" panose="020B0600070205080204" pitchFamily="34" charset="-128"/>
              </a:rPr>
              <a:t>    	</a:t>
            </a:r>
            <a:r>
              <a:rPr lang="en-US" altLang="zh-CN" sz="1200" dirty="0">
                <a:solidFill>
                  <a:srgbClr val="009900"/>
                </a:solidFill>
                <a:latin typeface="Arial Narrow" panose="020B0606020202030204" pitchFamily="34" charset="0"/>
                <a:ea typeface="MS PGothic" panose="020B0600070205080204" pitchFamily="34" charset="-128"/>
              </a:rPr>
              <a:t>x+</a:t>
            </a:r>
            <a:r>
              <a:rPr lang="en-US" altLang="zh-CN" sz="1200" dirty="0">
                <a:latin typeface="Arial Narrow" panose="020B0606020202030204" pitchFamily="34" charset="0"/>
                <a:ea typeface="MS PGothic" panose="020B0600070205080204" pitchFamily="34" charset="-128"/>
              </a:rPr>
              <a:t>		</a:t>
            </a:r>
            <a:r>
              <a:rPr lang="en-US" altLang="zh-CN" sz="1200" dirty="0">
                <a:solidFill>
                  <a:schemeClr val="accent2"/>
                </a:solidFill>
                <a:latin typeface="Arial Narrow" panose="020B0606020202030204" pitchFamily="34" charset="0"/>
                <a:ea typeface="MS PGothic" panose="020B0600070205080204" pitchFamily="34" charset="-128"/>
              </a:rPr>
              <a:t>Create and open for read/write</a:t>
            </a:r>
          </a:p>
          <a:p>
            <a:pPr eaLnBrk="1" hangingPunct="1"/>
            <a:endParaRPr lang="en-US" altLang="zh-CN" sz="1200" dirty="0">
              <a:solidFill>
                <a:schemeClr val="accent2"/>
              </a:solidFill>
              <a:latin typeface="Arial Narrow" panose="020B0606020202030204" pitchFamily="34" charset="0"/>
              <a:ea typeface="MS PGothic" panose="020B0600070205080204" pitchFamily="34" charset="-128"/>
            </a:endParaRPr>
          </a:p>
          <a:p>
            <a:pPr eaLnBrk="1" hangingPunct="1"/>
            <a:r>
              <a:rPr lang="en-US" altLang="zh-CN" sz="1200" dirty="0">
                <a:latin typeface="Courier New" panose="02070309020205020404" pitchFamily="49" charset="0"/>
                <a:ea typeface="MS PGothic" panose="020B0600070205080204" pitchFamily="34" charset="-128"/>
              </a:rPr>
              <a:t>&lt;?</a:t>
            </a:r>
            <a:r>
              <a:rPr lang="en-US" altLang="zh-CN" sz="1200" dirty="0" err="1">
                <a:latin typeface="Courier New" panose="02070309020205020404" pitchFamily="49" charset="0"/>
                <a:ea typeface="MS PGothic" panose="020B0600070205080204" pitchFamily="34" charset="-128"/>
              </a:rPr>
              <a:t>php</a:t>
            </a:r>
            <a:endParaRPr lang="en-US" altLang="zh-CN" sz="1200" dirty="0">
              <a:latin typeface="Courier New" panose="02070309020205020404" pitchFamily="49" charset="0"/>
              <a:ea typeface="MS PGothic" panose="020B0600070205080204" pitchFamily="34" charset="-128"/>
            </a:endParaRPr>
          </a:p>
          <a:p>
            <a:pPr eaLnBrk="1" hangingPunct="1"/>
            <a:r>
              <a:rPr lang="en-US" altLang="zh-CN" sz="1200" dirty="0">
                <a:latin typeface="Courier New" panose="02070309020205020404" pitchFamily="49" charset="0"/>
                <a:ea typeface="MS PGothic" panose="020B0600070205080204" pitchFamily="34" charset="-128"/>
              </a:rPr>
              <a:t>if</a:t>
            </a:r>
          </a:p>
          <a:p>
            <a:pPr eaLnBrk="1" hangingPunct="1"/>
            <a:r>
              <a:rPr lang="en-US" altLang="zh-CN" sz="1200" dirty="0">
                <a:latin typeface="Courier New" panose="02070309020205020404" pitchFamily="49" charset="0"/>
                <a:ea typeface="MS PGothic" panose="020B0600070205080204" pitchFamily="34" charset="-128"/>
              </a:rPr>
              <a:t>( !(</a:t>
            </a:r>
            <a:r>
              <a:rPr lang="en-US" altLang="zh-CN" sz="1200" dirty="0">
                <a:solidFill>
                  <a:schemeClr val="accent2"/>
                </a:solidFill>
                <a:latin typeface="Courier New" panose="02070309020205020404" pitchFamily="49" charset="0"/>
                <a:ea typeface="MS PGothic" panose="020B0600070205080204" pitchFamily="34" charset="-128"/>
              </a:rPr>
              <a:t>$</a:t>
            </a:r>
            <a:r>
              <a:rPr lang="en-US" altLang="zh-CN" sz="1200" dirty="0" err="1">
                <a:solidFill>
                  <a:schemeClr val="accent2"/>
                </a:solidFill>
                <a:latin typeface="Courier New" panose="02070309020205020404" pitchFamily="49" charset="0"/>
                <a:ea typeface="MS PGothic" panose="020B0600070205080204" pitchFamily="34" charset="-128"/>
              </a:rPr>
              <a:t>fh</a:t>
            </a:r>
            <a:r>
              <a:rPr lang="en-US" altLang="zh-CN" sz="1200" dirty="0">
                <a:latin typeface="Courier New" panose="02070309020205020404" pitchFamily="49" charset="0"/>
                <a:ea typeface="MS PGothic" panose="020B0600070205080204" pitchFamily="34" charset="-128"/>
              </a:rPr>
              <a:t>=</a:t>
            </a:r>
            <a:r>
              <a:rPr lang="en-US" altLang="zh-CN" sz="1200" dirty="0" err="1">
                <a:solidFill>
                  <a:schemeClr val="tx2"/>
                </a:solidFill>
                <a:latin typeface="Courier New" panose="02070309020205020404" pitchFamily="49" charset="0"/>
                <a:ea typeface="MS PGothic" panose="020B0600070205080204" pitchFamily="34" charset="-128"/>
              </a:rPr>
              <a:t>fopen</a:t>
            </a:r>
            <a:r>
              <a:rPr lang="en-US" altLang="zh-CN" sz="1200" dirty="0">
                <a:solidFill>
                  <a:schemeClr val="tx2"/>
                </a:solidFill>
                <a:latin typeface="Courier New" panose="02070309020205020404" pitchFamily="49" charset="0"/>
                <a:ea typeface="MS PGothic" panose="020B0600070205080204" pitchFamily="34" charset="-128"/>
              </a:rPr>
              <a:t>(</a:t>
            </a:r>
            <a:r>
              <a:rPr lang="en-US" altLang="zh-CN" sz="1200" dirty="0">
                <a:solidFill>
                  <a:srgbClr val="009900"/>
                </a:solidFill>
                <a:latin typeface="Courier New" panose="02070309020205020404" pitchFamily="49" charset="0"/>
                <a:ea typeface="MS PGothic" panose="020B0600070205080204" pitchFamily="34" charset="-128"/>
              </a:rPr>
              <a:t>"</a:t>
            </a:r>
            <a:r>
              <a:rPr lang="en-US" altLang="zh-CN" sz="1200" dirty="0" err="1">
                <a:solidFill>
                  <a:srgbClr val="009900"/>
                </a:solidFill>
                <a:latin typeface="Courier New" panose="02070309020205020404" pitchFamily="49" charset="0"/>
                <a:ea typeface="MS PGothic" panose="020B0600070205080204" pitchFamily="34" charset="-128"/>
              </a:rPr>
              <a:t>welcome.txt"</a:t>
            </a:r>
            <a:r>
              <a:rPr lang="en-US" altLang="zh-CN" sz="1200" dirty="0" err="1">
                <a:latin typeface="Courier New" panose="02070309020205020404" pitchFamily="49" charset="0"/>
                <a:ea typeface="MS PGothic" panose="020B0600070205080204" pitchFamily="34" charset="-128"/>
              </a:rPr>
              <a:t>,"r</a:t>
            </a:r>
            <a:r>
              <a:rPr lang="en-US" altLang="zh-CN" sz="1200" dirty="0">
                <a:latin typeface="Courier New" panose="02070309020205020404" pitchFamily="49" charset="0"/>
                <a:ea typeface="MS PGothic" panose="020B0600070205080204" pitchFamily="34" charset="-128"/>
              </a:rPr>
              <a:t>"</a:t>
            </a:r>
            <a:r>
              <a:rPr lang="en-US" altLang="zh-CN" sz="1200" dirty="0">
                <a:solidFill>
                  <a:schemeClr val="tx2"/>
                </a:solidFill>
                <a:latin typeface="Courier New" panose="02070309020205020404" pitchFamily="49" charset="0"/>
                <a:ea typeface="MS PGothic" panose="020B0600070205080204" pitchFamily="34" charset="-128"/>
              </a:rPr>
              <a:t>)</a:t>
            </a:r>
            <a:r>
              <a:rPr lang="en-US" altLang="zh-CN" sz="1200" dirty="0">
                <a:latin typeface="Courier New" panose="02070309020205020404" pitchFamily="49" charset="0"/>
                <a:ea typeface="MS PGothic" panose="020B0600070205080204" pitchFamily="34" charset="-128"/>
              </a:rPr>
              <a:t>) )</a:t>
            </a:r>
          </a:p>
          <a:p>
            <a:pPr eaLnBrk="1" hangingPunct="1"/>
            <a:r>
              <a:rPr lang="en-US" altLang="zh-CN" sz="1200" dirty="0">
                <a:latin typeface="Courier New" panose="02070309020205020404" pitchFamily="49" charset="0"/>
                <a:ea typeface="MS PGothic" panose="020B0600070205080204" pitchFamily="34" charset="-128"/>
              </a:rPr>
              <a:t>exit("Unable to open file!"); </a:t>
            </a:r>
          </a:p>
          <a:p>
            <a:pPr eaLnBrk="1" hangingPunct="1"/>
            <a:r>
              <a:rPr lang="en-US" altLang="zh-CN" sz="1200" dirty="0">
                <a:latin typeface="Courier New" panose="02070309020205020404" pitchFamily="49" charset="0"/>
                <a:ea typeface="MS PGothic" panose="020B0600070205080204" pitchFamily="34" charset="-128"/>
              </a:rPr>
              <a:t>?&gt;</a:t>
            </a:r>
          </a:p>
          <a:p>
            <a:pPr eaLnBrk="1" hangingPunct="1"/>
            <a:endParaRPr lang="en-US" altLang="zh-CN" sz="1200" dirty="0">
              <a:latin typeface="Courier New" panose="02070309020205020404" pitchFamily="49" charset="0"/>
              <a:ea typeface="MS PGothic" panose="020B0600070205080204" pitchFamily="34" charset="-128"/>
            </a:endParaRPr>
          </a:p>
          <a:p>
            <a:pPr eaLnBrk="1" hangingPunct="1"/>
            <a:r>
              <a:rPr lang="en-US" altLang="zh-CN" sz="1200" dirty="0">
                <a:latin typeface="Courier New" panose="02070309020205020404" pitchFamily="49" charset="0"/>
                <a:ea typeface="MS PGothic" panose="020B0600070205080204" pitchFamily="34" charset="-128"/>
              </a:rPr>
              <a:t>&lt;?</a:t>
            </a:r>
            <a:r>
              <a:rPr lang="en-US" altLang="zh-CN" sz="1200" dirty="0" err="1">
                <a:latin typeface="Courier New" panose="02070309020205020404" pitchFamily="49" charset="0"/>
                <a:ea typeface="MS PGothic" panose="020B0600070205080204" pitchFamily="34" charset="-128"/>
              </a:rPr>
              <a:t>php</a:t>
            </a:r>
            <a:endParaRPr lang="en-US" altLang="zh-CN" sz="1200" dirty="0">
              <a:latin typeface="Courier New" panose="02070309020205020404" pitchFamily="49" charset="0"/>
              <a:ea typeface="MS PGothic" panose="020B0600070205080204" pitchFamily="34" charset="-128"/>
            </a:endParaRPr>
          </a:p>
          <a:p>
            <a:pPr eaLnBrk="1" hangingPunct="1"/>
            <a:r>
              <a:rPr lang="en-US" altLang="zh-CN" sz="1200" dirty="0">
                <a:solidFill>
                  <a:schemeClr val="accent2"/>
                </a:solidFill>
                <a:latin typeface="Courier New" panose="02070309020205020404" pitchFamily="49" charset="0"/>
                <a:ea typeface="MS PGothic" panose="020B0600070205080204" pitchFamily="34" charset="-128"/>
              </a:rPr>
              <a:t>$lines =</a:t>
            </a:r>
            <a:r>
              <a:rPr lang="en-US" altLang="zh-CN" sz="1200" dirty="0">
                <a:latin typeface="Courier New" panose="02070309020205020404" pitchFamily="49" charset="0"/>
                <a:ea typeface="MS PGothic" panose="020B0600070205080204" pitchFamily="34" charset="-128"/>
              </a:rPr>
              <a:t> </a:t>
            </a:r>
            <a:r>
              <a:rPr lang="en-US" altLang="zh-CN" sz="1200" dirty="0">
                <a:solidFill>
                  <a:schemeClr val="tx2"/>
                </a:solidFill>
                <a:latin typeface="Courier New" panose="02070309020205020404" pitchFamily="49" charset="0"/>
                <a:ea typeface="MS PGothic" panose="020B0600070205080204" pitchFamily="34" charset="-128"/>
              </a:rPr>
              <a:t>file(</a:t>
            </a:r>
            <a:r>
              <a:rPr lang="en-US" altLang="zh-CN" sz="1200" dirty="0">
                <a:solidFill>
                  <a:srgbClr val="009900"/>
                </a:solidFill>
                <a:latin typeface="Courier New" panose="02070309020205020404" pitchFamily="49" charset="0"/>
                <a:ea typeface="MS PGothic" panose="020B0600070205080204" pitchFamily="34" charset="-128"/>
              </a:rPr>
              <a:t>'welcome.txt'</a:t>
            </a:r>
            <a:r>
              <a:rPr lang="en-US" altLang="zh-CN" sz="1200" dirty="0">
                <a:solidFill>
                  <a:schemeClr val="tx2"/>
                </a:solidFill>
                <a:latin typeface="Courier New" panose="02070309020205020404" pitchFamily="49" charset="0"/>
                <a:ea typeface="MS PGothic" panose="020B0600070205080204" pitchFamily="34" charset="-128"/>
              </a:rPr>
              <a:t>)</a:t>
            </a:r>
            <a:r>
              <a:rPr lang="en-US" altLang="zh-CN" sz="1200" dirty="0">
                <a:latin typeface="Courier New" panose="02070309020205020404" pitchFamily="49" charset="0"/>
                <a:ea typeface="MS PGothic" panose="020B0600070205080204" pitchFamily="34" charset="-128"/>
              </a:rPr>
              <a:t>;</a:t>
            </a:r>
          </a:p>
          <a:p>
            <a:pPr eaLnBrk="1" hangingPunct="1"/>
            <a:r>
              <a:rPr lang="en-US" altLang="zh-CN" sz="1200" dirty="0" err="1">
                <a:latin typeface="Courier New" panose="02070309020205020404" pitchFamily="49" charset="0"/>
                <a:ea typeface="MS PGothic" panose="020B0600070205080204" pitchFamily="34" charset="-128"/>
              </a:rPr>
              <a:t>foreach</a:t>
            </a:r>
            <a:r>
              <a:rPr lang="en-US" altLang="zh-CN" sz="1200" dirty="0">
                <a:latin typeface="Courier New" panose="02070309020205020404" pitchFamily="49" charset="0"/>
                <a:ea typeface="MS PGothic" panose="020B0600070205080204" pitchFamily="34" charset="-128"/>
              </a:rPr>
              <a:t> (</a:t>
            </a:r>
            <a:r>
              <a:rPr lang="en-US" altLang="zh-CN" sz="1200" dirty="0">
                <a:solidFill>
                  <a:schemeClr val="accent2"/>
                </a:solidFill>
                <a:latin typeface="Courier New" panose="02070309020205020404" pitchFamily="49" charset="0"/>
                <a:ea typeface="MS PGothic" panose="020B0600070205080204" pitchFamily="34" charset="-128"/>
              </a:rPr>
              <a:t>$lines</a:t>
            </a:r>
            <a:r>
              <a:rPr lang="en-US" altLang="zh-CN" sz="1200" dirty="0">
                <a:latin typeface="Courier New" panose="02070309020205020404" pitchFamily="49" charset="0"/>
                <a:ea typeface="MS PGothic" panose="020B0600070205080204" pitchFamily="34" charset="-128"/>
              </a:rPr>
              <a:t> as $</a:t>
            </a:r>
            <a:r>
              <a:rPr lang="en-US" altLang="zh-CN" sz="1200" dirty="0" err="1">
                <a:latin typeface="Courier New" panose="02070309020205020404" pitchFamily="49" charset="0"/>
                <a:ea typeface="MS PGothic" panose="020B0600070205080204" pitchFamily="34" charset="-128"/>
              </a:rPr>
              <a:t>l_num</a:t>
            </a:r>
            <a:r>
              <a:rPr lang="en-US" altLang="zh-CN" sz="1200" dirty="0">
                <a:latin typeface="Courier New" panose="02070309020205020404" pitchFamily="49" charset="0"/>
                <a:ea typeface="MS PGothic" panose="020B0600070205080204" pitchFamily="34" charset="-128"/>
              </a:rPr>
              <a:t> =&gt; $line) </a:t>
            </a:r>
          </a:p>
          <a:p>
            <a:pPr eaLnBrk="1" hangingPunct="1"/>
            <a:r>
              <a:rPr lang="en-US" altLang="zh-CN" sz="1200" dirty="0">
                <a:latin typeface="Courier New" panose="02070309020205020404" pitchFamily="49" charset="0"/>
                <a:ea typeface="MS PGothic" panose="020B0600070205080204" pitchFamily="34" charset="-128"/>
              </a:rPr>
              <a:t>{</a:t>
            </a:r>
          </a:p>
          <a:p>
            <a:pPr eaLnBrk="1" hangingPunct="1"/>
            <a:r>
              <a:rPr lang="en-US" altLang="zh-CN" sz="1200" dirty="0">
                <a:latin typeface="Courier New" panose="02070309020205020404" pitchFamily="49" charset="0"/>
                <a:ea typeface="MS PGothic" panose="020B0600070205080204" pitchFamily="34" charset="-128"/>
              </a:rPr>
              <a:t> echo "Line #{$</a:t>
            </a:r>
            <a:r>
              <a:rPr lang="en-US" altLang="zh-CN" sz="1200" dirty="0" err="1">
                <a:latin typeface="Courier New" panose="02070309020205020404" pitchFamily="49" charset="0"/>
                <a:ea typeface="MS PGothic" panose="020B0600070205080204" pitchFamily="34" charset="-128"/>
              </a:rPr>
              <a:t>l_num</a:t>
            </a:r>
            <a:r>
              <a:rPr lang="en-US" altLang="zh-CN" sz="1200" dirty="0">
                <a:latin typeface="Courier New" panose="02070309020205020404" pitchFamily="49" charset="0"/>
                <a:ea typeface="MS PGothic" panose="020B0600070205080204" pitchFamily="34" charset="-128"/>
              </a:rPr>
              <a:t>}:“ .$line.”&lt;</a:t>
            </a:r>
            <a:r>
              <a:rPr lang="en-US" altLang="zh-CN" sz="1200" dirty="0" err="1">
                <a:latin typeface="Courier New" panose="02070309020205020404" pitchFamily="49" charset="0"/>
                <a:ea typeface="MS PGothic" panose="020B0600070205080204" pitchFamily="34" charset="-128"/>
              </a:rPr>
              <a:t>br</a:t>
            </a:r>
            <a:r>
              <a:rPr lang="en-US" altLang="zh-CN" sz="1200" dirty="0">
                <a:latin typeface="Courier New" panose="02070309020205020404" pitchFamily="49" charset="0"/>
                <a:ea typeface="MS PGothic" panose="020B0600070205080204" pitchFamily="34" charset="-128"/>
              </a:rPr>
              <a:t>/&gt;”;</a:t>
            </a:r>
          </a:p>
          <a:p>
            <a:pPr eaLnBrk="1" hangingPunct="1"/>
            <a:r>
              <a:rPr lang="en-US" altLang="zh-CN" sz="1200" dirty="0">
                <a:latin typeface="Courier New" panose="02070309020205020404" pitchFamily="49" charset="0"/>
                <a:ea typeface="MS PGothic" panose="020B0600070205080204" pitchFamily="34" charset="-128"/>
              </a:rPr>
              <a:t>}</a:t>
            </a:r>
          </a:p>
          <a:p>
            <a:pPr eaLnBrk="1" hangingPunct="1"/>
            <a:r>
              <a:rPr lang="en-US" altLang="zh-CN" sz="1200" dirty="0">
                <a:latin typeface="Courier New" panose="02070309020205020404" pitchFamily="49" charset="0"/>
                <a:ea typeface="MS PGothic" panose="020B0600070205080204" pitchFamily="34" charset="-128"/>
              </a:rPr>
              <a:t>?&gt;</a:t>
            </a:r>
          </a:p>
          <a:p>
            <a:pPr eaLnBrk="1" hangingPunct="1"/>
            <a:endParaRPr lang="en-US" altLang="zh-CN" sz="1200" dirty="0">
              <a:latin typeface="Courier New" panose="02070309020205020404" pitchFamily="49" charset="0"/>
              <a:ea typeface="MS PGothic" panose="020B0600070205080204" pitchFamily="34" charset="-128"/>
            </a:endParaRPr>
          </a:p>
          <a:p>
            <a:pPr eaLnBrk="1" hangingPunct="1"/>
            <a:r>
              <a:rPr lang="en-US" altLang="zh-CN" dirty="0"/>
              <a:t> </a:t>
            </a:r>
            <a:r>
              <a:rPr lang="en-US" altLang="zh-CN" dirty="0" err="1"/>
              <a:t>number_format</a:t>
            </a:r>
            <a:r>
              <a:rPr lang="en-US" altLang="zh-CN" dirty="0"/>
              <a:t> (pow($sizw,2),2)</a:t>
            </a:r>
            <a:endParaRPr lang="en-US" altLang="zh-CN" sz="1200" dirty="0">
              <a:latin typeface="Courier New" panose="02070309020205020404" pitchFamily="49" charset="0"/>
              <a:ea typeface="MS PGothic" panose="020B0600070205080204" pitchFamily="34" charset="-128"/>
            </a:endParaRPr>
          </a:p>
          <a:p>
            <a:pPr eaLnBrk="1" hangingPunct="1">
              <a:lnSpc>
                <a:spcPct val="145000"/>
              </a:lnSpc>
              <a:buClr>
                <a:srgbClr val="FF0066"/>
              </a:buClr>
              <a:buFont typeface="Symbol" panose="05050102010706020507" pitchFamily="18" charset="2"/>
              <a:buChar char="·"/>
            </a:pPr>
            <a:r>
              <a:rPr lang="zh-CN" altLang="en-US" dirty="0"/>
              <a:t> </a:t>
            </a:r>
            <a:r>
              <a:rPr lang="en-US" altLang="zh-CN" sz="1200" dirty="0">
                <a:solidFill>
                  <a:schemeClr val="tx1"/>
                </a:solidFill>
              </a:rPr>
              <a:t>copy()——</a:t>
            </a:r>
            <a:r>
              <a:rPr lang="zh-CN" altLang="en-US" sz="1200" dirty="0">
                <a:solidFill>
                  <a:schemeClr val="tx1"/>
                </a:solidFill>
              </a:rPr>
              <a:t>复制文件</a:t>
            </a:r>
          </a:p>
          <a:p>
            <a:pPr eaLnBrk="1" hangingPunct="1">
              <a:lnSpc>
                <a:spcPct val="145000"/>
              </a:lnSpc>
              <a:buClr>
                <a:srgbClr val="FF0066"/>
              </a:buClr>
              <a:buFont typeface="Symbol" panose="05050102010706020507" pitchFamily="18" charset="2"/>
              <a:buChar char="·"/>
            </a:pPr>
            <a:r>
              <a:rPr lang="en-US" altLang="zh-CN" sz="1200" dirty="0">
                <a:solidFill>
                  <a:schemeClr val="tx1"/>
                </a:solidFill>
              </a:rPr>
              <a:t>    unlink()——</a:t>
            </a:r>
            <a:r>
              <a:rPr lang="zh-CN" altLang="en-US" sz="1200" dirty="0">
                <a:solidFill>
                  <a:schemeClr val="tx1"/>
                </a:solidFill>
              </a:rPr>
              <a:t>删除文件</a:t>
            </a:r>
          </a:p>
          <a:p>
            <a:pPr eaLnBrk="1" hangingPunct="1">
              <a:lnSpc>
                <a:spcPct val="145000"/>
              </a:lnSpc>
              <a:buClr>
                <a:srgbClr val="FF0066"/>
              </a:buClr>
              <a:buFont typeface="Symbol" panose="05050102010706020507" pitchFamily="18" charset="2"/>
              <a:buChar char="·"/>
            </a:pPr>
            <a:r>
              <a:rPr lang="en-US" altLang="zh-CN" sz="1200" dirty="0">
                <a:solidFill>
                  <a:schemeClr val="tx1"/>
                </a:solidFill>
              </a:rPr>
              <a:t>    rename()——</a:t>
            </a:r>
            <a:r>
              <a:rPr lang="zh-CN" altLang="en-US" sz="1200" dirty="0">
                <a:solidFill>
                  <a:schemeClr val="tx1"/>
                </a:solidFill>
              </a:rPr>
              <a:t>修改文件名</a:t>
            </a:r>
          </a:p>
          <a:p>
            <a:pPr eaLnBrk="1" hangingPunct="1">
              <a:lnSpc>
                <a:spcPct val="145000"/>
              </a:lnSpc>
              <a:buClr>
                <a:srgbClr val="FF0066"/>
              </a:buClr>
              <a:buFont typeface="Symbol" panose="05050102010706020507" pitchFamily="18" charset="2"/>
              <a:buChar char="·"/>
            </a:pPr>
            <a:r>
              <a:rPr lang="en-US" altLang="zh-CN" sz="1200" dirty="0">
                <a:solidFill>
                  <a:schemeClr val="tx1"/>
                </a:solidFill>
              </a:rPr>
              <a:t>    </a:t>
            </a:r>
            <a:r>
              <a:rPr lang="en-US" altLang="zh-CN" sz="1200" dirty="0" err="1">
                <a:solidFill>
                  <a:schemeClr val="tx1"/>
                </a:solidFill>
              </a:rPr>
              <a:t>ftruncate</a:t>
            </a:r>
            <a:r>
              <a:rPr lang="en-US" altLang="zh-CN" sz="1200" dirty="0">
                <a:solidFill>
                  <a:schemeClr val="tx1"/>
                </a:solidFill>
              </a:rPr>
              <a:t>()——</a:t>
            </a:r>
            <a:r>
              <a:rPr lang="zh-CN" altLang="en-US" sz="1200" dirty="0">
                <a:solidFill>
                  <a:schemeClr val="tx1"/>
                </a:solidFill>
              </a:rPr>
              <a:t>截取文件</a:t>
            </a:r>
            <a:endParaRPr lang="en-US" altLang="zh-CN" sz="1200" dirty="0">
              <a:latin typeface="Courier New" panose="02070309020205020404" pitchFamily="49" charset="0"/>
              <a:ea typeface="MS PGothic" panose="020B0600070205080204" pitchFamily="34" charset="-128"/>
            </a:endParaRPr>
          </a:p>
          <a:p>
            <a:pPr eaLnBrk="1" hangingPunct="1"/>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65</a:t>
            </a:fld>
            <a:endParaRPr lang="en-US" altLang="zh-CN" dirty="0"/>
          </a:p>
        </p:txBody>
      </p:sp>
    </p:spTree>
    <p:extLst>
      <p:ext uri="{BB962C8B-B14F-4D97-AF65-F5344CB8AC3E}">
        <p14:creationId xmlns:p14="http://schemas.microsoft.com/office/powerpoint/2010/main" val="3718008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8</a:t>
            </a:fld>
            <a:endParaRPr lang="en-US" altLang="zh-CN" dirty="0"/>
          </a:p>
        </p:txBody>
      </p:sp>
    </p:spTree>
    <p:extLst>
      <p:ext uri="{BB962C8B-B14F-4D97-AF65-F5344CB8AC3E}">
        <p14:creationId xmlns:p14="http://schemas.microsoft.com/office/powerpoint/2010/main" val="9473492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eaLnBrk="1" hangingPunct="1">
              <a:lnSpc>
                <a:spcPct val="120000"/>
              </a:lnSpc>
            </a:pPr>
            <a:r>
              <a:rPr lang="en-US" altLang="zh-CN" sz="2000" dirty="0"/>
              <a:t>&lt;?</a:t>
            </a:r>
            <a:r>
              <a:rPr lang="en-US" altLang="zh-CN" sz="2000" dirty="0" err="1"/>
              <a:t>php</a:t>
            </a:r>
            <a:endParaRPr lang="en-US" altLang="zh-CN" sz="2000" dirty="0"/>
          </a:p>
          <a:p>
            <a:pPr lvl="2" eaLnBrk="1" hangingPunct="1">
              <a:lnSpc>
                <a:spcPct val="120000"/>
              </a:lnSpc>
            </a:pPr>
            <a:r>
              <a:rPr lang="en-US" altLang="zh-CN" sz="2000" dirty="0"/>
              <a:t>$</a:t>
            </a:r>
            <a:r>
              <a:rPr lang="en-US" altLang="zh-CN" sz="2000" dirty="0" err="1"/>
              <a:t>dirHandle</a:t>
            </a:r>
            <a:r>
              <a:rPr lang="en-US" altLang="zh-CN" sz="2000" dirty="0"/>
              <a:t>=@</a:t>
            </a:r>
            <a:r>
              <a:rPr lang="en-US" altLang="zh-CN" sz="2000" dirty="0" err="1"/>
              <a:t>opendir</a:t>
            </a:r>
            <a:r>
              <a:rPr lang="en-US" altLang="zh-CN" sz="2000" dirty="0"/>
              <a:t>("</a:t>
            </a:r>
            <a:r>
              <a:rPr lang="en-US" altLang="zh-CN" sz="2000" dirty="0" err="1"/>
              <a:t>phpmyadmin</a:t>
            </a:r>
            <a:r>
              <a:rPr lang="en-US" altLang="zh-CN" sz="2000" dirty="0"/>
              <a:t>") or die("</a:t>
            </a:r>
            <a:r>
              <a:rPr lang="zh-CN" altLang="en-US" sz="2000" dirty="0"/>
              <a:t>打开目录不成功</a:t>
            </a:r>
            <a:r>
              <a:rPr lang="en-US" altLang="zh-CN" sz="2000" dirty="0"/>
              <a:t>");</a:t>
            </a:r>
          </a:p>
          <a:p>
            <a:pPr lvl="2" eaLnBrk="1" hangingPunct="1">
              <a:lnSpc>
                <a:spcPct val="120000"/>
              </a:lnSpc>
            </a:pPr>
            <a:r>
              <a:rPr lang="en-US" altLang="zh-CN" sz="2000" dirty="0"/>
              <a:t>echo "</a:t>
            </a:r>
            <a:r>
              <a:rPr lang="zh-CN" altLang="en-US" sz="2000" dirty="0"/>
              <a:t>该目录下所有文件：</a:t>
            </a:r>
            <a:r>
              <a:rPr lang="en-US" altLang="zh-CN" sz="2000" dirty="0"/>
              <a:t>&lt;</a:t>
            </a:r>
            <a:r>
              <a:rPr lang="en-US" altLang="zh-CN" sz="2000" dirty="0" err="1"/>
              <a:t>br</a:t>
            </a:r>
            <a:r>
              <a:rPr lang="en-US" altLang="zh-CN" sz="2000" dirty="0"/>
              <a:t>&gt;";</a:t>
            </a:r>
          </a:p>
          <a:p>
            <a:pPr lvl="2" eaLnBrk="1" hangingPunct="1">
              <a:lnSpc>
                <a:spcPct val="120000"/>
              </a:lnSpc>
            </a:pPr>
            <a:r>
              <a:rPr lang="en-US" altLang="zh-CN" sz="2000" dirty="0"/>
              <a:t>echo </a:t>
            </a:r>
            <a:r>
              <a:rPr lang="en-US" altLang="zh-CN" sz="2000" dirty="0" err="1"/>
              <a:t>readdir</a:t>
            </a:r>
            <a:r>
              <a:rPr lang="en-US" altLang="zh-CN" sz="2000" dirty="0"/>
              <a:t>($</a:t>
            </a:r>
            <a:r>
              <a:rPr lang="en-US" altLang="zh-CN" sz="2000" dirty="0" err="1"/>
              <a:t>dirHandle</a:t>
            </a:r>
            <a:r>
              <a:rPr lang="en-US" altLang="zh-CN" sz="2000" dirty="0"/>
              <a:t>)."&lt;</a:t>
            </a:r>
            <a:r>
              <a:rPr lang="en-US" altLang="zh-CN" sz="2000" dirty="0" err="1"/>
              <a:t>br</a:t>
            </a:r>
            <a:r>
              <a:rPr lang="en-US" altLang="zh-CN" sz="2000" dirty="0"/>
              <a:t>&gt;";</a:t>
            </a:r>
          </a:p>
          <a:p>
            <a:pPr lvl="2" eaLnBrk="1" hangingPunct="1">
              <a:lnSpc>
                <a:spcPct val="120000"/>
              </a:lnSpc>
            </a:pPr>
            <a:r>
              <a:rPr lang="en-US" altLang="zh-CN" sz="2000" dirty="0" err="1"/>
              <a:t>closedir</a:t>
            </a:r>
            <a:r>
              <a:rPr lang="en-US" altLang="zh-CN" sz="2000" dirty="0"/>
              <a:t>($</a:t>
            </a:r>
            <a:r>
              <a:rPr lang="en-US" altLang="zh-CN" sz="2000" dirty="0" err="1"/>
              <a:t>dirHandle</a:t>
            </a:r>
            <a:r>
              <a:rPr lang="en-US" altLang="zh-CN" sz="2000" dirty="0"/>
              <a:t>);</a:t>
            </a:r>
          </a:p>
          <a:p>
            <a:pPr lvl="1" eaLnBrk="1" hangingPunct="1">
              <a:lnSpc>
                <a:spcPct val="120000"/>
              </a:lnSpc>
            </a:pPr>
            <a:r>
              <a:rPr lang="en-US" altLang="zh-CN" sz="2000" dirty="0"/>
              <a:t>?&gt;</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66</a:t>
            </a:fld>
            <a:endParaRPr lang="en-US" altLang="zh-CN" dirty="0"/>
          </a:p>
        </p:txBody>
      </p:sp>
    </p:spTree>
    <p:extLst>
      <p:ext uri="{BB962C8B-B14F-4D97-AF65-F5344CB8AC3E}">
        <p14:creationId xmlns:p14="http://schemas.microsoft.com/office/powerpoint/2010/main" val="35443065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date("Y-m-</a:t>
            </a:r>
            <a:r>
              <a:rPr lang="en-US" altLang="zh-CN" dirty="0" err="1"/>
              <a:t>d",time</a:t>
            </a:r>
            <a:r>
              <a:rPr lang="en-US" altLang="zh-CN" dirty="0"/>
              <a:t>());</a:t>
            </a:r>
          </a:p>
          <a:p>
            <a:r>
              <a:rPr lang="en-US" altLang="zh-CN" dirty="0"/>
              <a:t>date("Y-m-d H:i",time())</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67</a:t>
            </a:fld>
            <a:endParaRPr lang="en-US" altLang="zh-CN" dirty="0"/>
          </a:p>
        </p:txBody>
      </p:sp>
    </p:spTree>
    <p:extLst>
      <p:ext uri="{BB962C8B-B14F-4D97-AF65-F5344CB8AC3E}">
        <p14:creationId xmlns:p14="http://schemas.microsoft.com/office/powerpoint/2010/main" val="25185713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 = '/apple/';</a:t>
            </a:r>
          </a:p>
          <a:p>
            <a:r>
              <a:rPr lang="en-US" altLang="zh-CN" dirty="0"/>
              <a:t>$</a:t>
            </a:r>
            <a:r>
              <a:rPr lang="en-US" altLang="zh-CN" dirty="0" err="1"/>
              <a:t>str</a:t>
            </a:r>
            <a:r>
              <a:rPr lang="en-US" altLang="zh-CN" dirty="0"/>
              <a:t> = "apple </a:t>
            </a:r>
            <a:r>
              <a:rPr lang="en-US" altLang="zh-CN" dirty="0" err="1"/>
              <a:t>banna</a:t>
            </a:r>
            <a:r>
              <a:rPr lang="en-US" altLang="zh-CN" dirty="0"/>
              <a:t>";</a:t>
            </a:r>
          </a:p>
          <a:p>
            <a:r>
              <a:rPr lang="en-US" altLang="zh-CN" dirty="0"/>
              <a:t>if (</a:t>
            </a:r>
            <a:r>
              <a:rPr lang="en-US" altLang="zh-CN" dirty="0" err="1"/>
              <a:t>preg_match</a:t>
            </a:r>
            <a:r>
              <a:rPr lang="en-US" altLang="zh-CN" dirty="0"/>
              <a:t>($p, $</a:t>
            </a:r>
            <a:r>
              <a:rPr lang="en-US" altLang="zh-CN" dirty="0" err="1"/>
              <a:t>str</a:t>
            </a:r>
            <a:r>
              <a:rPr lang="en-US" altLang="zh-CN" dirty="0"/>
              <a:t>)) {</a:t>
            </a:r>
          </a:p>
          <a:p>
            <a:r>
              <a:rPr lang="en-US" altLang="zh-CN" dirty="0"/>
              <a:t>    echo 'matched';</a:t>
            </a:r>
          </a:p>
          <a:p>
            <a:r>
              <a:rPr lang="en-US" altLang="zh-CN" dirty="0"/>
              <a:t>}</a:t>
            </a:r>
          </a:p>
          <a:p>
            <a:endParaRPr lang="en-US" altLang="zh-CN" dirty="0"/>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i</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：如果在修饰符中加上</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i</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，则正则将会取消大小写敏感性，即</a:t>
            </a:r>
            <a:r>
              <a:rPr lang="en-US" altLang="zh-CN" sz="1200" b="0" i="0" kern="1200" dirty="0">
                <a:solidFill>
                  <a:schemeClr val="tx1"/>
                </a:solidFill>
                <a:effectLst/>
                <a:latin typeface="+mn-lt"/>
                <a:ea typeface="Microsoft YaHei UI" panose="020B0503020204020204" pitchFamily="34" charset="-122"/>
                <a:cs typeface="+mn-cs"/>
              </a:rPr>
              <a:t>"a"</a:t>
            </a:r>
            <a:r>
              <a:rPr lang="zh-CN" altLang="en-US" sz="1200" b="0" i="0" kern="1200" dirty="0">
                <a:solidFill>
                  <a:schemeClr val="tx1"/>
                </a:solidFill>
                <a:effectLst/>
                <a:latin typeface="+mn-lt"/>
                <a:ea typeface="Microsoft YaHei UI" panose="020B0503020204020204" pitchFamily="34" charset="-122"/>
                <a:cs typeface="+mn-cs"/>
              </a:rPr>
              <a:t>和</a:t>
            </a:r>
            <a:r>
              <a:rPr lang="en-US" altLang="zh-CN" sz="1200" b="0" i="0" kern="1200" dirty="0">
                <a:solidFill>
                  <a:schemeClr val="tx1"/>
                </a:solidFill>
                <a:effectLst/>
                <a:latin typeface="+mn-lt"/>
                <a:ea typeface="Microsoft YaHei UI" panose="020B0503020204020204" pitchFamily="34" charset="-122"/>
                <a:cs typeface="+mn-cs"/>
              </a:rPr>
              <a:t>"A" </a:t>
            </a:r>
            <a:r>
              <a:rPr lang="zh-CN" altLang="en-US" sz="1200" b="0" i="0" kern="1200" dirty="0">
                <a:solidFill>
                  <a:schemeClr val="tx1"/>
                </a:solidFill>
                <a:effectLst/>
                <a:latin typeface="+mn-lt"/>
                <a:ea typeface="Microsoft YaHei UI" panose="020B0503020204020204" pitchFamily="34" charset="-122"/>
                <a:cs typeface="+mn-cs"/>
              </a:rPr>
              <a:t>是一样的。</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m</a:t>
            </a:r>
            <a:r>
              <a:rPr lang="zh-CN" altLang="en-US" sz="1200" b="0" i="0" kern="1200" dirty="0">
                <a:solidFill>
                  <a:schemeClr val="tx1"/>
                </a:solidFill>
                <a:effectLst/>
                <a:latin typeface="+mn-lt"/>
                <a:ea typeface="Microsoft YaHei UI" panose="020B0503020204020204" pitchFamily="34" charset="-122"/>
                <a:cs typeface="+mn-cs"/>
              </a:rPr>
              <a:t>：默认的正则开始</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和结束</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只是对于正则字符串如果在修饰符中加上</a:t>
            </a:r>
            <a:r>
              <a:rPr lang="en-US" altLang="zh-CN" sz="1200" b="0" i="0" kern="1200" dirty="0">
                <a:solidFill>
                  <a:schemeClr val="tx1"/>
                </a:solidFill>
                <a:effectLst/>
                <a:latin typeface="+mn-lt"/>
                <a:ea typeface="Microsoft YaHei UI" panose="020B0503020204020204" pitchFamily="34" charset="-122"/>
                <a:cs typeface="+mn-cs"/>
              </a:rPr>
              <a:t>"m"</a:t>
            </a:r>
            <a:r>
              <a:rPr lang="zh-CN" altLang="en-US" sz="1200" b="0" i="0" kern="1200" dirty="0">
                <a:solidFill>
                  <a:schemeClr val="tx1"/>
                </a:solidFill>
                <a:effectLst/>
                <a:latin typeface="+mn-lt"/>
                <a:ea typeface="Microsoft YaHei UI" panose="020B0503020204020204" pitchFamily="34" charset="-122"/>
                <a:cs typeface="+mn-cs"/>
              </a:rPr>
              <a:t>，那么开始和结束将会指字符串的每一行：每一行的开头就是</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，结尾就是</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s</a:t>
            </a:r>
            <a:r>
              <a:rPr lang="zh-CN" altLang="en-US" sz="1200" b="0" i="0" kern="1200" dirty="0">
                <a:solidFill>
                  <a:schemeClr val="tx1"/>
                </a:solidFill>
                <a:effectLst/>
                <a:latin typeface="+mn-lt"/>
                <a:ea typeface="Microsoft YaHei UI" panose="020B0503020204020204" pitchFamily="34" charset="-122"/>
                <a:cs typeface="+mn-cs"/>
              </a:rPr>
              <a:t>：如果在修饰符中加入</a:t>
            </a:r>
            <a:r>
              <a:rPr lang="en-US" altLang="zh-CN" sz="1200" b="0" i="0" kern="1200" dirty="0">
                <a:solidFill>
                  <a:schemeClr val="tx1"/>
                </a:solidFill>
                <a:effectLst/>
                <a:latin typeface="+mn-lt"/>
                <a:ea typeface="Microsoft YaHei UI" panose="020B0503020204020204" pitchFamily="34" charset="-122"/>
                <a:cs typeface="+mn-cs"/>
              </a:rPr>
              <a:t>"s"</a:t>
            </a:r>
            <a:r>
              <a:rPr lang="zh-CN" altLang="en-US" sz="1200" b="0" i="0" kern="1200" dirty="0">
                <a:solidFill>
                  <a:schemeClr val="tx1"/>
                </a:solidFill>
                <a:effectLst/>
                <a:latin typeface="+mn-lt"/>
                <a:ea typeface="Microsoft YaHei UI" panose="020B0503020204020204" pitchFamily="34" charset="-122"/>
                <a:cs typeface="+mn-cs"/>
              </a:rPr>
              <a:t>，那么默认的</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代表除了换行符以外的任何字符将会变成任意字符，也就是包括换行符！</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x</a:t>
            </a:r>
            <a:r>
              <a:rPr lang="zh-CN" altLang="en-US" sz="1200" b="0" i="0" kern="1200" dirty="0">
                <a:solidFill>
                  <a:schemeClr val="tx1"/>
                </a:solidFill>
                <a:effectLst/>
                <a:latin typeface="+mn-lt"/>
                <a:ea typeface="Microsoft YaHei UI" panose="020B0503020204020204" pitchFamily="34" charset="-122"/>
                <a:cs typeface="+mn-cs"/>
              </a:rPr>
              <a:t>：如果加上该修饰符，表达式中的空白字符将会被忽略，除非它已经被转义。</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e</a:t>
            </a:r>
            <a:r>
              <a:rPr lang="zh-CN" altLang="en-US" sz="1200" b="0" i="0" kern="1200" dirty="0">
                <a:solidFill>
                  <a:schemeClr val="tx1"/>
                </a:solidFill>
                <a:effectLst/>
                <a:latin typeface="+mn-lt"/>
                <a:ea typeface="Microsoft YaHei UI" panose="020B0503020204020204" pitchFamily="34" charset="-122"/>
                <a:cs typeface="+mn-cs"/>
              </a:rPr>
              <a:t>：本修饰符仅仅对于</a:t>
            </a:r>
            <a:r>
              <a:rPr lang="en-US" altLang="zh-CN" sz="1200" b="0" i="0" kern="1200" dirty="0">
                <a:solidFill>
                  <a:schemeClr val="tx1"/>
                </a:solidFill>
                <a:effectLst/>
                <a:latin typeface="+mn-lt"/>
                <a:ea typeface="Microsoft YaHei UI" panose="020B0503020204020204" pitchFamily="34" charset="-122"/>
                <a:cs typeface="+mn-cs"/>
              </a:rPr>
              <a:t>replacement</a:t>
            </a:r>
            <a:r>
              <a:rPr lang="zh-CN" altLang="en-US" sz="1200" b="0" i="0" kern="1200" dirty="0">
                <a:solidFill>
                  <a:schemeClr val="tx1"/>
                </a:solidFill>
                <a:effectLst/>
                <a:latin typeface="+mn-lt"/>
                <a:ea typeface="Microsoft YaHei UI" panose="020B0503020204020204" pitchFamily="34" charset="-122"/>
                <a:cs typeface="+mn-cs"/>
              </a:rPr>
              <a:t>有用，代表在</a:t>
            </a:r>
            <a:r>
              <a:rPr lang="en-US" altLang="zh-CN" sz="1200" b="0" i="0" kern="1200" dirty="0">
                <a:solidFill>
                  <a:schemeClr val="tx1"/>
                </a:solidFill>
                <a:effectLst/>
                <a:latin typeface="+mn-lt"/>
                <a:ea typeface="Microsoft YaHei UI" panose="020B0503020204020204" pitchFamily="34" charset="-122"/>
                <a:cs typeface="+mn-cs"/>
              </a:rPr>
              <a:t>replacement</a:t>
            </a:r>
            <a:r>
              <a:rPr lang="zh-CN" altLang="en-US" sz="1200" b="0" i="0" kern="1200" dirty="0">
                <a:solidFill>
                  <a:schemeClr val="tx1"/>
                </a:solidFill>
                <a:effectLst/>
                <a:latin typeface="+mn-lt"/>
                <a:ea typeface="Microsoft YaHei UI" panose="020B0503020204020204" pitchFamily="34" charset="-122"/>
                <a:cs typeface="+mn-cs"/>
              </a:rPr>
              <a:t>中作为</a:t>
            </a:r>
            <a:r>
              <a:rPr lang="en-US" altLang="zh-CN" sz="1200" b="0" i="0" kern="1200" dirty="0">
                <a:solidFill>
                  <a:schemeClr val="tx1"/>
                </a:solidFill>
                <a:effectLst/>
                <a:latin typeface="+mn-lt"/>
                <a:ea typeface="Microsoft YaHei UI" panose="020B0503020204020204" pitchFamily="34" charset="-122"/>
                <a:cs typeface="+mn-cs"/>
              </a:rPr>
              <a:t>PHP</a:t>
            </a:r>
            <a:r>
              <a:rPr lang="zh-CN" altLang="en-US" sz="1200" b="0" i="0" kern="1200" dirty="0">
                <a:solidFill>
                  <a:schemeClr val="tx1"/>
                </a:solidFill>
                <a:effectLst/>
                <a:latin typeface="+mn-lt"/>
                <a:ea typeface="Microsoft YaHei UI" panose="020B0503020204020204" pitchFamily="34" charset="-122"/>
                <a:cs typeface="+mn-cs"/>
              </a:rPr>
              <a:t>代码。</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A</a:t>
            </a:r>
            <a:r>
              <a:rPr lang="zh-CN" altLang="en-US" sz="1200" b="0" i="0" kern="1200" dirty="0">
                <a:solidFill>
                  <a:schemeClr val="tx1"/>
                </a:solidFill>
                <a:effectLst/>
                <a:latin typeface="+mn-lt"/>
                <a:ea typeface="Microsoft YaHei UI" panose="020B0503020204020204" pitchFamily="34" charset="-122"/>
                <a:cs typeface="+mn-cs"/>
              </a:rPr>
              <a:t>：如果使用这个修饰符，那么表达式必须是匹配的字符串中的开头部分。比如说</a:t>
            </a:r>
            <a:r>
              <a:rPr lang="en-US" altLang="zh-CN" sz="1200" b="0" i="0" kern="1200" dirty="0">
                <a:solidFill>
                  <a:schemeClr val="tx1"/>
                </a:solidFill>
                <a:effectLst/>
                <a:latin typeface="+mn-lt"/>
                <a:ea typeface="Microsoft YaHei UI" panose="020B0503020204020204" pitchFamily="34" charset="-122"/>
                <a:cs typeface="+mn-cs"/>
              </a:rPr>
              <a:t>"/a/A"</a:t>
            </a:r>
            <a:r>
              <a:rPr lang="zh-CN" altLang="en-US" sz="1200" b="0" i="0" kern="1200" dirty="0">
                <a:solidFill>
                  <a:schemeClr val="tx1"/>
                </a:solidFill>
                <a:effectLst/>
                <a:latin typeface="+mn-lt"/>
                <a:ea typeface="Microsoft YaHei UI" panose="020B0503020204020204" pitchFamily="34" charset="-122"/>
                <a:cs typeface="+mn-cs"/>
              </a:rPr>
              <a:t>匹配</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abcd</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E</a:t>
            </a:r>
            <a:r>
              <a:rPr lang="zh-CN" altLang="en-US" sz="1200" b="0" i="0" kern="1200" dirty="0">
                <a:solidFill>
                  <a:schemeClr val="tx1"/>
                </a:solidFill>
                <a:effectLst/>
                <a:latin typeface="+mn-lt"/>
                <a:ea typeface="Microsoft YaHei UI" panose="020B0503020204020204" pitchFamily="34" charset="-122"/>
                <a:cs typeface="+mn-cs"/>
              </a:rPr>
              <a:t>：与</a:t>
            </a:r>
            <a:r>
              <a:rPr lang="en-US" altLang="zh-CN" sz="1200" b="0" i="0" kern="1200" dirty="0">
                <a:solidFill>
                  <a:schemeClr val="tx1"/>
                </a:solidFill>
                <a:effectLst/>
                <a:latin typeface="+mn-lt"/>
                <a:ea typeface="Microsoft YaHei UI" panose="020B0503020204020204" pitchFamily="34" charset="-122"/>
                <a:cs typeface="+mn-cs"/>
              </a:rPr>
              <a:t>"m"</a:t>
            </a:r>
            <a:r>
              <a:rPr lang="zh-CN" altLang="en-US" sz="1200" b="0" i="0" kern="1200" dirty="0">
                <a:solidFill>
                  <a:schemeClr val="tx1"/>
                </a:solidFill>
                <a:effectLst/>
                <a:latin typeface="+mn-lt"/>
                <a:ea typeface="Microsoft YaHei UI" panose="020B0503020204020204" pitchFamily="34" charset="-122"/>
                <a:cs typeface="+mn-cs"/>
              </a:rPr>
              <a:t>相反，如果使用这个修饰符，那么</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将匹配绝对字符串的结尾，而不是换行符前面，默认就打开了这个模式。</a:t>
            </a:r>
          </a:p>
          <a:p>
            <a:r>
              <a:rPr lang="zh-CN" altLang="en-US" sz="1200" b="0" i="0" kern="1200" dirty="0">
                <a:solidFill>
                  <a:schemeClr val="tx1"/>
                </a:solidFill>
                <a:effectLst/>
                <a:latin typeface="+mn-lt"/>
                <a:ea typeface="Microsoft YaHei UI" panose="020B0503020204020204" pitchFamily="34" charset="-122"/>
                <a:cs typeface="+mn-cs"/>
              </a:rPr>
              <a:t>◆</a:t>
            </a:r>
            <a:r>
              <a:rPr lang="en-US" altLang="zh-CN" sz="1200" b="0" i="0" kern="1200" dirty="0">
                <a:solidFill>
                  <a:schemeClr val="tx1"/>
                </a:solidFill>
                <a:effectLst/>
                <a:latin typeface="+mn-lt"/>
                <a:ea typeface="Microsoft YaHei UI" panose="020B0503020204020204" pitchFamily="34" charset="-122"/>
                <a:cs typeface="+mn-cs"/>
              </a:rPr>
              <a:t>U</a:t>
            </a:r>
            <a:r>
              <a:rPr lang="zh-CN" altLang="en-US" sz="1200" b="0" i="0" kern="1200" dirty="0">
                <a:solidFill>
                  <a:schemeClr val="tx1"/>
                </a:solidFill>
                <a:effectLst/>
                <a:latin typeface="+mn-lt"/>
                <a:ea typeface="Microsoft YaHei UI" panose="020B0503020204020204" pitchFamily="34" charset="-122"/>
                <a:cs typeface="+mn-cs"/>
              </a:rPr>
              <a:t>：和问号的作用差不多，用于设置</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贪婪模式</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a:t>
            </a:r>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68</a:t>
            </a:fld>
            <a:endParaRPr lang="en-US" altLang="zh-CN" dirty="0"/>
          </a:p>
        </p:txBody>
      </p:sp>
    </p:spTree>
    <p:extLst>
      <p:ext uri="{BB962C8B-B14F-4D97-AF65-F5344CB8AC3E}">
        <p14:creationId xmlns:p14="http://schemas.microsoft.com/office/powerpoint/2010/main" val="7467328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69</a:t>
            </a:fld>
            <a:endParaRPr lang="en-US" altLang="zh-CN" dirty="0"/>
          </a:p>
        </p:txBody>
      </p:sp>
    </p:spTree>
    <p:extLst>
      <p:ext uri="{BB962C8B-B14F-4D97-AF65-F5344CB8AC3E}">
        <p14:creationId xmlns:p14="http://schemas.microsoft.com/office/powerpoint/2010/main" val="67507052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70</a:t>
            </a:fld>
            <a:endParaRPr lang="en-US" altLang="zh-CN" dirty="0"/>
          </a:p>
        </p:txBody>
      </p:sp>
    </p:spTree>
    <p:extLst>
      <p:ext uri="{BB962C8B-B14F-4D97-AF65-F5344CB8AC3E}">
        <p14:creationId xmlns:p14="http://schemas.microsoft.com/office/powerpoint/2010/main" val="31159210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a:solidFill>
                  <a:schemeClr val="tx1"/>
                </a:solidFill>
                <a:effectLst/>
                <a:latin typeface="+mn-lt"/>
                <a:ea typeface="Microsoft YaHei UI" panose="020B0503020204020204" pitchFamily="34" charset="-122"/>
                <a:cs typeface="+mn-cs"/>
              </a:rPr>
              <a:t>PostgreSQL</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关系型数据库</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72</a:t>
            </a:fld>
            <a:endParaRPr lang="en-US" altLang="zh-CN" dirty="0"/>
          </a:p>
        </p:txBody>
      </p:sp>
    </p:spTree>
    <p:extLst>
      <p:ext uri="{BB962C8B-B14F-4D97-AF65-F5344CB8AC3E}">
        <p14:creationId xmlns:p14="http://schemas.microsoft.com/office/powerpoint/2010/main" val="5682782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TIMESTAMP</a:t>
            </a:r>
            <a:r>
              <a:rPr lang="zh-CN" altLang="en-US" dirty="0"/>
              <a:t>时间戳。范围是</a:t>
            </a:r>
            <a:r>
              <a:rPr lang="en-US" altLang="zh-CN" dirty="0"/>
              <a:t>'1970-01-01 00:00:00'</a:t>
            </a:r>
            <a:r>
              <a:rPr lang="zh-CN" altLang="en-US" dirty="0"/>
              <a:t>到</a:t>
            </a:r>
            <a:r>
              <a:rPr lang="en-US" altLang="zh-CN" dirty="0"/>
              <a:t>2037</a:t>
            </a:r>
            <a:r>
              <a:rPr lang="zh-CN" altLang="en-US" dirty="0"/>
              <a:t>年。</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a:t>TIMESTAMP</a:t>
            </a:r>
            <a:r>
              <a:rPr lang="zh-CN" altLang="en-US" sz="1200" dirty="0"/>
              <a:t>列用于</a:t>
            </a:r>
            <a:r>
              <a:rPr lang="en-US" altLang="zh-CN" sz="1200" dirty="0"/>
              <a:t>INSERT</a:t>
            </a:r>
            <a:r>
              <a:rPr lang="zh-CN" altLang="en-US" sz="1200" dirty="0"/>
              <a:t>或</a:t>
            </a:r>
            <a:r>
              <a:rPr lang="en-US" altLang="zh-CN" sz="1200" dirty="0"/>
              <a:t>UPDATE</a:t>
            </a:r>
            <a:r>
              <a:rPr lang="zh-CN" altLang="en-US" sz="1200" dirty="0"/>
              <a:t>操作时记录日期和时间。如果你不分配一个值，表中的第一个</a:t>
            </a:r>
            <a:r>
              <a:rPr lang="en-US" altLang="zh-CN" sz="1200" dirty="0"/>
              <a:t>TIMESTAMP</a:t>
            </a:r>
            <a:r>
              <a:rPr lang="zh-CN" altLang="en-US" sz="1200" dirty="0"/>
              <a:t>列自动设置为最近操作的日期和时间。也可以通过分配一个</a:t>
            </a:r>
            <a:r>
              <a:rPr lang="en-US" altLang="zh-CN" sz="1200" dirty="0"/>
              <a:t>NULL</a:t>
            </a:r>
            <a:r>
              <a:rPr lang="zh-CN" altLang="en-US" sz="1200" dirty="0"/>
              <a:t>值，将</a:t>
            </a:r>
            <a:r>
              <a:rPr lang="en-US" altLang="zh-CN" sz="1200" dirty="0"/>
              <a:t>TIMESTAMP</a:t>
            </a:r>
            <a:r>
              <a:rPr lang="zh-CN" altLang="en-US" sz="1200" dirty="0"/>
              <a:t>列设置为当前的日期和时间。</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1" dirty="0"/>
              <a:t>CHAR</a:t>
            </a:r>
            <a:r>
              <a:rPr lang="zh-CN" altLang="en-US" sz="1200" b="1" dirty="0"/>
              <a:t>列的长度固定为创建表时声明的长度。最大长度为   </a:t>
            </a:r>
            <a:r>
              <a:rPr lang="en-US" altLang="zh-CN" sz="1200" b="1" dirty="0"/>
              <a:t>8,000   </a:t>
            </a:r>
            <a:r>
              <a:rPr lang="zh-CN" altLang="en-US" b="1" dirty="0"/>
              <a:t>个字符。</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1" dirty="0"/>
              <a:t>VARCHAR</a:t>
            </a:r>
            <a:r>
              <a:rPr lang="zh-CN" altLang="en-US" sz="1200" b="1" dirty="0"/>
              <a:t>列中的值为可变长字符串。最大长度为   </a:t>
            </a:r>
            <a:r>
              <a:rPr lang="en-US" altLang="zh-CN" sz="1200" b="1" dirty="0"/>
              <a:t>8,000   </a:t>
            </a:r>
            <a:r>
              <a:rPr lang="zh-CN" altLang="en-US" sz="1200" b="1" dirty="0"/>
              <a:t>个字符。</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74</a:t>
            </a:fld>
            <a:endParaRPr lang="en-US" altLang="zh-CN" dirty="0"/>
          </a:p>
        </p:txBody>
      </p:sp>
    </p:spTree>
    <p:extLst>
      <p:ext uri="{BB962C8B-B14F-4D97-AF65-F5344CB8AC3E}">
        <p14:creationId xmlns:p14="http://schemas.microsoft.com/office/powerpoint/2010/main" val="188814373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chemeClr val="tx1"/>
                </a:solidFill>
                <a:effectLst/>
                <a:latin typeface="+mn-lt"/>
                <a:ea typeface="Microsoft YaHei UI" panose="020B0503020204020204" pitchFamily="34" charset="-122"/>
                <a:cs typeface="+mn-cs"/>
              </a:rPr>
              <a:t>create</a:t>
            </a: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1" i="0" kern="1200" dirty="0">
                <a:solidFill>
                  <a:schemeClr val="tx1"/>
                </a:solidFill>
                <a:effectLst/>
                <a:latin typeface="+mn-lt"/>
                <a:ea typeface="Microsoft YaHei UI" panose="020B0503020204020204" pitchFamily="34" charset="-122"/>
                <a:cs typeface="+mn-cs"/>
              </a:rPr>
              <a:t>table</a:t>
            </a: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MyClass</a:t>
            </a:r>
            <a:r>
              <a:rPr lang="en-US" altLang="zh-CN" sz="1200" b="0" i="0" kern="1200" dirty="0">
                <a:solidFill>
                  <a:schemeClr val="tx1"/>
                </a:solidFill>
                <a:effectLst/>
                <a:latin typeface="+mn-lt"/>
                <a:ea typeface="Microsoft YaHei UI" panose="020B0503020204020204" pitchFamily="34" charset="-122"/>
                <a:cs typeface="+mn-cs"/>
              </a:rPr>
              <a:t>(</a:t>
            </a:r>
            <a:br>
              <a:rPr lang="en-US" altLang="zh-CN" dirty="0"/>
            </a:br>
            <a:r>
              <a:rPr lang="en-US" altLang="zh-CN" sz="1200" b="0" i="0" kern="1200" baseline="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 id </a:t>
            </a:r>
            <a:r>
              <a:rPr lang="en-US" altLang="zh-CN" sz="1200" b="0" i="0" kern="1200" dirty="0" err="1">
                <a:solidFill>
                  <a:schemeClr val="tx1"/>
                </a:solidFill>
                <a:effectLst/>
                <a:latin typeface="+mn-lt"/>
                <a:ea typeface="Microsoft YaHei UI" panose="020B0503020204020204" pitchFamily="34" charset="-122"/>
                <a:cs typeface="+mn-cs"/>
              </a:rPr>
              <a:t>int</a:t>
            </a:r>
            <a:r>
              <a:rPr lang="en-US" altLang="zh-CN" sz="1200" b="0" i="0" kern="1200" dirty="0">
                <a:solidFill>
                  <a:schemeClr val="tx1"/>
                </a:solidFill>
                <a:effectLst/>
                <a:latin typeface="+mn-lt"/>
                <a:ea typeface="Microsoft YaHei UI" panose="020B0503020204020204" pitchFamily="34" charset="-122"/>
                <a:cs typeface="+mn-cs"/>
              </a:rPr>
              <a:t>(4) not null </a:t>
            </a:r>
            <a:r>
              <a:rPr lang="en-US" altLang="zh-CN" sz="1200" b="1" i="0" kern="1200" dirty="0">
                <a:solidFill>
                  <a:schemeClr val="tx1"/>
                </a:solidFill>
                <a:effectLst/>
                <a:latin typeface="+mn-lt"/>
                <a:ea typeface="Microsoft YaHei UI" panose="020B0503020204020204" pitchFamily="34" charset="-122"/>
                <a:cs typeface="+mn-cs"/>
              </a:rPr>
              <a:t>primary key </a:t>
            </a:r>
            <a:r>
              <a:rPr lang="en-US" altLang="zh-CN" sz="1200" b="1" i="0" kern="1200" dirty="0" err="1">
                <a:solidFill>
                  <a:schemeClr val="tx1"/>
                </a:solidFill>
                <a:effectLst/>
                <a:latin typeface="+mn-lt"/>
                <a:ea typeface="Microsoft YaHei UI" panose="020B0503020204020204" pitchFamily="34" charset="-122"/>
                <a:cs typeface="+mn-cs"/>
              </a:rPr>
              <a:t>auto_increment</a:t>
            </a:r>
            <a:r>
              <a:rPr lang="en-US" altLang="zh-CN" sz="1200" b="0" i="0" kern="1200" dirty="0">
                <a:solidFill>
                  <a:schemeClr val="tx1"/>
                </a:solidFill>
                <a:effectLst/>
                <a:latin typeface="+mn-lt"/>
                <a:ea typeface="Microsoft YaHei UI" panose="020B0503020204020204" pitchFamily="34" charset="-122"/>
                <a:cs typeface="+mn-cs"/>
              </a:rPr>
              <a:t>,</a:t>
            </a:r>
            <a:br>
              <a:rPr lang="en-US" altLang="zh-CN" dirty="0"/>
            </a:br>
            <a:r>
              <a:rPr lang="en-US" altLang="zh-CN" dirty="0"/>
              <a:t> </a:t>
            </a:r>
            <a:r>
              <a:rPr lang="en-US" altLang="zh-CN" sz="1200" b="0" i="0" kern="1200" dirty="0">
                <a:solidFill>
                  <a:schemeClr val="tx1"/>
                </a:solidFill>
                <a:effectLst/>
                <a:latin typeface="+mn-lt"/>
                <a:ea typeface="Microsoft YaHei UI" panose="020B0503020204020204" pitchFamily="34" charset="-122"/>
                <a:cs typeface="+mn-cs"/>
              </a:rPr>
              <a:t> name char(20) not null,</a:t>
            </a:r>
            <a:br>
              <a:rPr lang="en-US" altLang="zh-CN" dirty="0"/>
            </a:br>
            <a:r>
              <a:rPr lang="en-US" altLang="zh-CN" dirty="0"/>
              <a:t> </a:t>
            </a:r>
            <a:r>
              <a:rPr lang="en-US" altLang="zh-CN" sz="1200" b="0" i="0" kern="1200" dirty="0">
                <a:solidFill>
                  <a:schemeClr val="tx1"/>
                </a:solidFill>
                <a:effectLst/>
                <a:latin typeface="+mn-lt"/>
                <a:ea typeface="Microsoft YaHei UI" panose="020B0503020204020204" pitchFamily="34" charset="-122"/>
                <a:cs typeface="+mn-cs"/>
              </a:rPr>
              <a:t> sex </a:t>
            </a:r>
            <a:r>
              <a:rPr lang="en-US" altLang="zh-CN" sz="1200" b="0" i="0" kern="1200" dirty="0" err="1">
                <a:solidFill>
                  <a:schemeClr val="tx1"/>
                </a:solidFill>
                <a:effectLst/>
                <a:latin typeface="+mn-lt"/>
                <a:ea typeface="Microsoft YaHei UI" panose="020B0503020204020204" pitchFamily="34" charset="-122"/>
                <a:cs typeface="+mn-cs"/>
              </a:rPr>
              <a:t>int</a:t>
            </a:r>
            <a:r>
              <a:rPr lang="en-US" altLang="zh-CN" sz="1200" b="0" i="0" kern="1200" dirty="0">
                <a:solidFill>
                  <a:schemeClr val="tx1"/>
                </a:solidFill>
                <a:effectLst/>
                <a:latin typeface="+mn-lt"/>
                <a:ea typeface="Microsoft YaHei UI" panose="020B0503020204020204" pitchFamily="34" charset="-122"/>
                <a:cs typeface="+mn-cs"/>
              </a:rPr>
              <a:t>(4) not null</a:t>
            </a:r>
            <a:r>
              <a:rPr lang="en-US" altLang="zh-CN" sz="1200" b="1" i="0" kern="1200" dirty="0">
                <a:solidFill>
                  <a:schemeClr val="tx1"/>
                </a:solidFill>
                <a:effectLst/>
                <a:latin typeface="+mn-lt"/>
                <a:ea typeface="Microsoft YaHei UI" panose="020B0503020204020204" pitchFamily="34" charset="-122"/>
                <a:cs typeface="+mn-cs"/>
              </a:rPr>
              <a:t> default</a:t>
            </a:r>
            <a:r>
              <a:rPr lang="en-US" altLang="zh-CN" sz="1200" b="0" i="0" kern="1200" dirty="0">
                <a:solidFill>
                  <a:schemeClr val="tx1"/>
                </a:solidFill>
                <a:effectLst/>
                <a:latin typeface="+mn-lt"/>
                <a:ea typeface="Microsoft YaHei UI" panose="020B0503020204020204" pitchFamily="34" charset="-122"/>
                <a:cs typeface="+mn-cs"/>
              </a:rPr>
              <a:t> '0',</a:t>
            </a:r>
            <a:br>
              <a:rPr lang="en-US" altLang="zh-CN" dirty="0"/>
            </a:br>
            <a:r>
              <a:rPr lang="en-US" altLang="zh-CN" dirty="0"/>
              <a:t>  </a:t>
            </a:r>
            <a:r>
              <a:rPr lang="en-US" altLang="zh-CN" sz="1200" b="0" i="0" kern="1200" dirty="0">
                <a:solidFill>
                  <a:schemeClr val="tx1"/>
                </a:solidFill>
                <a:effectLst/>
                <a:latin typeface="+mn-lt"/>
                <a:ea typeface="Microsoft YaHei UI" panose="020B0503020204020204" pitchFamily="34" charset="-122"/>
                <a:cs typeface="+mn-cs"/>
              </a:rPr>
              <a:t>degree double(16,2));</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76</a:t>
            </a:fld>
            <a:endParaRPr lang="en-US" altLang="zh-CN" dirty="0"/>
          </a:p>
        </p:txBody>
      </p:sp>
    </p:spTree>
    <p:extLst>
      <p:ext uri="{BB962C8B-B14F-4D97-AF65-F5344CB8AC3E}">
        <p14:creationId xmlns:p14="http://schemas.microsoft.com/office/powerpoint/2010/main" val="16871688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err="1">
                <a:latin typeface="Impact" panose="020B0806030902050204" pitchFamily="34" charset="0"/>
              </a:rPr>
              <a:t>mysql</a:t>
            </a:r>
            <a:r>
              <a:rPr lang="zh-CN" altLang="en-US" b="1" dirty="0">
                <a:latin typeface="Impact" panose="020B0806030902050204" pitchFamily="34" charset="0"/>
              </a:rPr>
              <a:t>中有三种注释方式：</a:t>
            </a:r>
          </a:p>
          <a:p>
            <a:r>
              <a:rPr lang="en-US" altLang="zh-CN" b="1" dirty="0">
                <a:latin typeface="Impact" panose="020B0806030902050204" pitchFamily="34" charset="0"/>
              </a:rPr>
              <a:t>l </a:t>
            </a:r>
            <a:r>
              <a:rPr lang="zh-CN" altLang="en-US" b="1" dirty="0">
                <a:latin typeface="Impact" panose="020B0806030902050204" pitchFamily="34" charset="0"/>
              </a:rPr>
              <a:t>以“</a:t>
            </a:r>
            <a:r>
              <a:rPr lang="en-US" altLang="zh-CN" b="1" dirty="0">
                <a:latin typeface="Impact" panose="020B0806030902050204" pitchFamily="34" charset="0"/>
              </a:rPr>
              <a:t>#”</a:t>
            </a:r>
            <a:r>
              <a:rPr lang="zh-CN" altLang="en-US" b="1" dirty="0">
                <a:latin typeface="Impact" panose="020B0806030902050204" pitchFamily="34" charset="0"/>
              </a:rPr>
              <a:t>号开头直到行尾的所有内容都是注释。</a:t>
            </a:r>
          </a:p>
          <a:p>
            <a:r>
              <a:rPr lang="en-US" altLang="zh-CN" b="1" dirty="0">
                <a:latin typeface="Impact" panose="020B0806030902050204" pitchFamily="34" charset="0"/>
              </a:rPr>
              <a:t>2</a:t>
            </a:r>
            <a:r>
              <a:rPr lang="zh-CN" altLang="en-US" b="1" dirty="0">
                <a:latin typeface="Impact" panose="020B0806030902050204" pitchFamily="34" charset="0"/>
              </a:rPr>
              <a:t>以“</a:t>
            </a:r>
            <a:r>
              <a:rPr lang="en-US" altLang="zh-CN" b="1" dirty="0">
                <a:latin typeface="Impact" panose="020B0806030902050204" pitchFamily="34" charset="0"/>
              </a:rPr>
              <a:t>-- ”</a:t>
            </a:r>
            <a:r>
              <a:rPr lang="zh-CN" altLang="en-US" b="1" dirty="0">
                <a:latin typeface="Impact" panose="020B0806030902050204" pitchFamily="34" charset="0"/>
              </a:rPr>
              <a:t>号开头直到行尾的所有内容都是注释，</a:t>
            </a:r>
            <a:r>
              <a:rPr lang="zh-CN" altLang="en-US" b="1" dirty="0"/>
              <a:t>注意在“</a:t>
            </a:r>
            <a:r>
              <a:rPr lang="en-US" altLang="zh-CN" b="1" dirty="0"/>
              <a:t>--”</a:t>
            </a:r>
            <a:r>
              <a:rPr lang="zh-CN" altLang="en-US" b="1" dirty="0"/>
              <a:t>后面还有一个空格。</a:t>
            </a:r>
          </a:p>
          <a:p>
            <a:r>
              <a:rPr lang="en-US" altLang="zh-CN" b="1" dirty="0"/>
              <a:t>3</a:t>
            </a:r>
            <a:r>
              <a:rPr lang="zh-CN" altLang="en-US" b="1" dirty="0"/>
              <a:t>以“</a:t>
            </a:r>
            <a:r>
              <a:rPr lang="en-US" altLang="zh-CN" b="1" dirty="0"/>
              <a:t>/*”</a:t>
            </a:r>
            <a:r>
              <a:rPr lang="zh-CN" altLang="en-US" b="1" dirty="0"/>
              <a:t>开始，以“*</a:t>
            </a:r>
            <a:r>
              <a:rPr lang="en-US" altLang="zh-CN" b="1" dirty="0"/>
              <a:t>/”</a:t>
            </a:r>
            <a:r>
              <a:rPr lang="zh-CN" altLang="en-US" b="1" dirty="0"/>
              <a:t>结束的所有内容</a:t>
            </a:r>
            <a:r>
              <a:rPr lang="zh-CN" altLang="en-US" b="1" dirty="0">
                <a:latin typeface="Impact" panose="020B0806030902050204" pitchFamily="34" charset="0"/>
              </a:rPr>
              <a:t>都是注释，可以对多行进行注释。</a:t>
            </a:r>
          </a:p>
          <a:p>
            <a:endParaRPr lang="en-US" altLang="zh-CN" dirty="0"/>
          </a:p>
          <a:p>
            <a:r>
              <a:rPr lang="en-US" altLang="zh-CN" dirty="0" err="1"/>
              <a:t>Cmd</a:t>
            </a:r>
            <a:r>
              <a:rPr lang="zh-CN" altLang="en-US" dirty="0"/>
              <a:t>命令</a:t>
            </a:r>
            <a:endParaRPr lang="en-US" altLang="zh-CN" dirty="0"/>
          </a:p>
          <a:p>
            <a:r>
              <a:rPr lang="en-US" altLang="zh-CN" dirty="0"/>
              <a:t>http://blog.sina.com.cn/s/blog_64e2219d01015r9c.html</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77</a:t>
            </a:fld>
            <a:endParaRPr lang="en-US" altLang="zh-CN" dirty="0"/>
          </a:p>
        </p:txBody>
      </p:sp>
    </p:spTree>
    <p:extLst>
      <p:ext uri="{BB962C8B-B14F-4D97-AF65-F5344CB8AC3E}">
        <p14:creationId xmlns:p14="http://schemas.microsoft.com/office/powerpoint/2010/main" val="358196574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78</a:t>
            </a:fld>
            <a:endParaRPr lang="en-US" altLang="zh-CN" dirty="0"/>
          </a:p>
        </p:txBody>
      </p:sp>
    </p:spTree>
    <p:extLst>
      <p:ext uri="{BB962C8B-B14F-4D97-AF65-F5344CB8AC3E}">
        <p14:creationId xmlns:p14="http://schemas.microsoft.com/office/powerpoint/2010/main" val="1458179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9</a:t>
            </a:fld>
            <a:endParaRPr lang="en-US" altLang="zh-CN" dirty="0"/>
          </a:p>
        </p:txBody>
      </p:sp>
    </p:spTree>
    <p:extLst>
      <p:ext uri="{BB962C8B-B14F-4D97-AF65-F5344CB8AC3E}">
        <p14:creationId xmlns:p14="http://schemas.microsoft.com/office/powerpoint/2010/main" val="112591431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icrosoft YaHei UI" panose="020B0503020204020204" pitchFamily="34" charset="-122"/>
                <a:cs typeface="+mn-cs"/>
              </a:rPr>
              <a:t>union </a:t>
            </a:r>
            <a:r>
              <a:rPr lang="zh-CN" altLang="en-US" sz="1200" b="0" i="0" kern="1200" dirty="0">
                <a:solidFill>
                  <a:schemeClr val="tx1"/>
                </a:solidFill>
                <a:effectLst/>
                <a:latin typeface="+mn-lt"/>
                <a:ea typeface="Microsoft YaHei UI" panose="020B0503020204020204" pitchFamily="34" charset="-122"/>
                <a:cs typeface="+mn-cs"/>
              </a:rPr>
              <a:t>将两个表连接后删除其重复的项； </a:t>
            </a:r>
            <a:br>
              <a:rPr lang="zh-CN" altLang="en-US" dirty="0"/>
            </a:br>
            <a:br>
              <a:rPr lang="zh-CN" altLang="en-US" dirty="0"/>
            </a:br>
            <a:r>
              <a:rPr lang="en-US" altLang="zh-CN" sz="1200" b="0" i="0" kern="1200" dirty="0">
                <a:solidFill>
                  <a:schemeClr val="tx1"/>
                </a:solidFill>
                <a:effectLst/>
                <a:latin typeface="+mn-lt"/>
                <a:ea typeface="Microsoft YaHei UI" panose="020B0503020204020204" pitchFamily="34" charset="-122"/>
                <a:cs typeface="+mn-cs"/>
              </a:rPr>
              <a:t>union all </a:t>
            </a:r>
            <a:r>
              <a:rPr lang="zh-CN" altLang="en-US" sz="1200" b="0" i="0" kern="1200" dirty="0">
                <a:solidFill>
                  <a:schemeClr val="tx1"/>
                </a:solidFill>
                <a:effectLst/>
                <a:latin typeface="+mn-lt"/>
                <a:ea typeface="Microsoft YaHei UI" panose="020B0503020204020204" pitchFamily="34" charset="-122"/>
                <a:cs typeface="+mn-cs"/>
              </a:rPr>
              <a:t>将两个表连接都不删除其重复的项</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79</a:t>
            </a:fld>
            <a:endParaRPr lang="en-US" altLang="zh-CN" dirty="0"/>
          </a:p>
        </p:txBody>
      </p:sp>
    </p:spTree>
    <p:extLst>
      <p:ext uri="{BB962C8B-B14F-4D97-AF65-F5344CB8AC3E}">
        <p14:creationId xmlns:p14="http://schemas.microsoft.com/office/powerpoint/2010/main" val="299665026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icrosoft YaHei UI" panose="020B0503020204020204" pitchFamily="34" charset="-122"/>
                <a:cs typeface="+mn-cs"/>
              </a:rPr>
              <a:t>IN</a:t>
            </a:r>
            <a:r>
              <a:rPr lang="zh-CN" altLang="en-US" sz="1200" b="0" i="0" kern="1200" dirty="0">
                <a:solidFill>
                  <a:schemeClr val="tx1"/>
                </a:solidFill>
                <a:effectLst/>
                <a:latin typeface="+mn-lt"/>
                <a:ea typeface="Microsoft YaHei UI" panose="020B0503020204020204" pitchFamily="34" charset="-122"/>
                <a:cs typeface="+mn-cs"/>
              </a:rPr>
              <a:t>和</a:t>
            </a:r>
            <a:r>
              <a:rPr lang="en-US" altLang="zh-CN" sz="1200" b="0" i="0" kern="1200" dirty="0">
                <a:solidFill>
                  <a:schemeClr val="tx1"/>
                </a:solidFill>
                <a:effectLst/>
                <a:latin typeface="+mn-lt"/>
                <a:ea typeface="Microsoft YaHei UI" panose="020B0503020204020204" pitchFamily="34" charset="-122"/>
                <a:cs typeface="+mn-cs"/>
              </a:rPr>
              <a:t>NOT IN</a:t>
            </a:r>
            <a:r>
              <a:rPr lang="zh-CN" altLang="en-US" sz="1200" b="0" i="0" kern="1200" dirty="0">
                <a:solidFill>
                  <a:schemeClr val="tx1"/>
                </a:solidFill>
                <a:effectLst/>
                <a:latin typeface="+mn-lt"/>
                <a:ea typeface="Microsoft YaHei UI" panose="020B0503020204020204" pitchFamily="34" charset="-122"/>
                <a:cs typeface="+mn-cs"/>
              </a:rPr>
              <a:t>操作符还可以用在将返回多个数据列的子查询里</a:t>
            </a:r>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a:solidFill>
                  <a:schemeClr val="tx1"/>
                </a:solidFill>
                <a:effectLst/>
                <a:latin typeface="+mn-lt"/>
                <a:ea typeface="Microsoft YaHei UI" panose="020B0503020204020204" pitchFamily="34" charset="-122"/>
                <a:cs typeface="+mn-cs"/>
              </a:rPr>
              <a:t> WHERE (city, state) IN (SELECT city, state FROM</a:t>
            </a:r>
            <a:r>
              <a:rPr lang="zh-CN" altLang="en-US" sz="1200" b="0" i="0" kern="1200" dirty="0">
                <a:solidFill>
                  <a:schemeClr val="tx1"/>
                </a:solidFill>
                <a:effectLst/>
                <a:latin typeface="+mn-lt"/>
                <a:ea typeface="Microsoft YaHei UI" panose="020B0503020204020204" pitchFamily="34" charset="-122"/>
                <a:cs typeface="+mn-cs"/>
              </a:rPr>
              <a:t>）</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80</a:t>
            </a:fld>
            <a:endParaRPr lang="en-US" altLang="zh-CN" dirty="0"/>
          </a:p>
        </p:txBody>
      </p:sp>
    </p:spTree>
    <p:extLst>
      <p:ext uri="{BB962C8B-B14F-4D97-AF65-F5344CB8AC3E}">
        <p14:creationId xmlns:p14="http://schemas.microsoft.com/office/powerpoint/2010/main" val="160443216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81</a:t>
            </a:fld>
            <a:endParaRPr lang="en-US" altLang="zh-CN" dirty="0"/>
          </a:p>
        </p:txBody>
      </p:sp>
    </p:spTree>
    <p:extLst>
      <p:ext uri="{BB962C8B-B14F-4D97-AF65-F5344CB8AC3E}">
        <p14:creationId xmlns:p14="http://schemas.microsoft.com/office/powerpoint/2010/main" val="88368177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icrosoft YaHei UI" panose="020B0503020204020204" pitchFamily="34" charset="-122"/>
                <a:cs typeface="+mn-cs"/>
              </a:rPr>
              <a:t>Select  </a:t>
            </a:r>
          </a:p>
          <a:p>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S.Studno,S.StudName,C.ClassName,SI.CourseID,SI.StudScore</a:t>
            </a:r>
            <a:r>
              <a:rPr lang="en-US" altLang="zh-CN" sz="1200" b="0" i="0" kern="1200" dirty="0">
                <a:solidFill>
                  <a:schemeClr val="tx1"/>
                </a:solidFill>
                <a:effectLst/>
                <a:latin typeface="+mn-lt"/>
                <a:ea typeface="Microsoft YaHei UI" panose="020B0503020204020204" pitchFamily="34" charset="-122"/>
                <a:cs typeface="+mn-cs"/>
              </a:rPr>
              <a:t> </a:t>
            </a:r>
          </a:p>
          <a:p>
            <a:r>
              <a:rPr lang="en-US" altLang="zh-CN" sz="1200" b="0" i="0" kern="1200" dirty="0">
                <a:solidFill>
                  <a:schemeClr val="tx1"/>
                </a:solidFill>
                <a:effectLst/>
                <a:latin typeface="+mn-lt"/>
                <a:ea typeface="Microsoft YaHei UI" panose="020B0503020204020204" pitchFamily="34" charset="-122"/>
                <a:cs typeface="+mn-cs"/>
              </a:rPr>
              <a:t>From 	</a:t>
            </a:r>
            <a:r>
              <a:rPr lang="en-US" altLang="zh-CN" sz="1200" b="0" i="0" kern="1200" dirty="0" err="1">
                <a:solidFill>
                  <a:schemeClr val="tx1"/>
                </a:solidFill>
                <a:effectLst/>
                <a:latin typeface="+mn-lt"/>
                <a:ea typeface="Microsoft YaHei UI" panose="020B0503020204020204" pitchFamily="34" charset="-122"/>
                <a:cs typeface="+mn-cs"/>
              </a:rPr>
              <a:t>StudInfo</a:t>
            </a: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S,ClassInfo</a:t>
            </a: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C,StudScoreInfo</a:t>
            </a:r>
            <a:r>
              <a:rPr lang="en-US" altLang="zh-CN" sz="1200" b="0" i="0" kern="1200" dirty="0">
                <a:solidFill>
                  <a:schemeClr val="tx1"/>
                </a:solidFill>
                <a:effectLst/>
                <a:latin typeface="+mn-lt"/>
                <a:ea typeface="Microsoft YaHei UI" panose="020B0503020204020204" pitchFamily="34" charset="-122"/>
                <a:cs typeface="+mn-cs"/>
              </a:rPr>
              <a:t> SI </a:t>
            </a:r>
          </a:p>
          <a:p>
            <a:r>
              <a:rPr lang="en-US" altLang="zh-CN" sz="1200" b="0" i="0" kern="1200" dirty="0">
                <a:solidFill>
                  <a:schemeClr val="tx1"/>
                </a:solidFill>
                <a:effectLst/>
                <a:latin typeface="+mn-lt"/>
                <a:ea typeface="Microsoft YaHei UI" panose="020B0503020204020204" pitchFamily="34" charset="-122"/>
                <a:cs typeface="+mn-cs"/>
              </a:rPr>
              <a:t>Where 	</a:t>
            </a:r>
            <a:r>
              <a:rPr lang="en-US" altLang="zh-CN" sz="1200" b="0" i="0" kern="1200" dirty="0" err="1">
                <a:solidFill>
                  <a:schemeClr val="tx1"/>
                </a:solidFill>
                <a:effectLst/>
                <a:latin typeface="+mn-lt"/>
                <a:ea typeface="Microsoft YaHei UI" panose="020B0503020204020204" pitchFamily="34" charset="-122"/>
                <a:cs typeface="+mn-cs"/>
              </a:rPr>
              <a:t>S.Studno</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SI.StudNo</a:t>
            </a:r>
            <a:r>
              <a:rPr lang="en-US" altLang="zh-CN" sz="1200" b="0" i="0" kern="1200" dirty="0">
                <a:solidFill>
                  <a:schemeClr val="tx1"/>
                </a:solidFill>
                <a:effectLst/>
                <a:latin typeface="+mn-lt"/>
                <a:ea typeface="Microsoft YaHei UI" panose="020B0503020204020204" pitchFamily="34" charset="-122"/>
                <a:cs typeface="+mn-cs"/>
              </a:rPr>
              <a:t> And </a:t>
            </a:r>
            <a:r>
              <a:rPr lang="en-US" altLang="zh-CN" sz="1200" b="0" i="0" kern="1200" dirty="0" err="1">
                <a:solidFill>
                  <a:schemeClr val="tx1"/>
                </a:solidFill>
                <a:effectLst/>
                <a:latin typeface="+mn-lt"/>
                <a:ea typeface="Microsoft YaHei UI" panose="020B0503020204020204" pitchFamily="34" charset="-122"/>
                <a:cs typeface="+mn-cs"/>
              </a:rPr>
              <a:t>C.ClassID</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S.ClassID</a:t>
            </a:r>
            <a:r>
              <a:rPr lang="en-US" altLang="zh-CN" sz="1200" b="0" i="0" kern="1200" dirty="0">
                <a:solidFill>
                  <a:schemeClr val="tx1"/>
                </a:solidFill>
                <a:effectLst/>
                <a:latin typeface="+mn-lt"/>
                <a:ea typeface="Microsoft YaHei UI" panose="020B0503020204020204" pitchFamily="34" charset="-122"/>
                <a:cs typeface="+mn-cs"/>
              </a:rPr>
              <a:t> And </a:t>
            </a:r>
            <a:r>
              <a:rPr lang="en-US" altLang="zh-CN" sz="1200" b="0" i="0" kern="1200" dirty="0" err="1">
                <a:solidFill>
                  <a:schemeClr val="tx1"/>
                </a:solidFill>
                <a:effectLst/>
                <a:latin typeface="+mn-lt"/>
                <a:ea typeface="Microsoft YaHei UI" panose="020B0503020204020204" pitchFamily="34" charset="-122"/>
                <a:cs typeface="+mn-cs"/>
              </a:rPr>
              <a:t>S.StudNo</a:t>
            </a:r>
            <a:r>
              <a:rPr lang="en-US" altLang="zh-CN" sz="1200" b="0" i="0" kern="1200" dirty="0">
                <a:solidFill>
                  <a:schemeClr val="tx1"/>
                </a:solidFill>
                <a:effectLst/>
                <a:latin typeface="+mn-lt"/>
                <a:ea typeface="Microsoft YaHei UI" panose="020B0503020204020204" pitchFamily="34" charset="-122"/>
                <a:cs typeface="+mn-cs"/>
              </a:rPr>
              <a:t>='99070470'</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82</a:t>
            </a:fld>
            <a:endParaRPr lang="en-US" altLang="zh-CN" dirty="0"/>
          </a:p>
        </p:txBody>
      </p:sp>
    </p:spTree>
    <p:extLst>
      <p:ext uri="{BB962C8B-B14F-4D97-AF65-F5344CB8AC3E}">
        <p14:creationId xmlns:p14="http://schemas.microsoft.com/office/powerpoint/2010/main" val="292034599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83</a:t>
            </a:fld>
            <a:endParaRPr lang="en-US" altLang="zh-CN" dirty="0"/>
          </a:p>
        </p:txBody>
      </p:sp>
    </p:spTree>
    <p:extLst>
      <p:ext uri="{BB962C8B-B14F-4D97-AF65-F5344CB8AC3E}">
        <p14:creationId xmlns:p14="http://schemas.microsoft.com/office/powerpoint/2010/main" val="26716104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Select * From </a:t>
            </a:r>
            <a:r>
              <a:rPr lang="en-US" altLang="zh-CN" dirty="0" err="1"/>
              <a:t>StudInfo</a:t>
            </a:r>
            <a:r>
              <a:rPr lang="en-US" altLang="zh-CN" dirty="0"/>
              <a:t> Into Table AA</a:t>
            </a:r>
          </a:p>
          <a:p>
            <a:endParaRPr lang="en-US" altLang="zh-CN" dirty="0"/>
          </a:p>
          <a:p>
            <a:r>
              <a:rPr lang="en-US" altLang="zh-CN" dirty="0"/>
              <a:t>Select * From </a:t>
            </a:r>
            <a:r>
              <a:rPr lang="en-US" altLang="zh-CN" dirty="0" err="1"/>
              <a:t>StudInfo</a:t>
            </a:r>
            <a:r>
              <a:rPr lang="en-US" altLang="zh-CN" dirty="0"/>
              <a:t> Where </a:t>
            </a:r>
            <a:r>
              <a:rPr lang="en-US" altLang="zh-CN" dirty="0" err="1"/>
              <a:t>StudSex</a:t>
            </a:r>
            <a:r>
              <a:rPr lang="en-US" altLang="zh-CN" dirty="0"/>
              <a:t>=‘</a:t>
            </a:r>
            <a:r>
              <a:rPr lang="zh-CN" altLang="en-US" dirty="0"/>
              <a:t>男’</a:t>
            </a:r>
            <a:r>
              <a:rPr lang="en-US" altLang="zh-CN" dirty="0"/>
              <a:t>into array </a:t>
            </a:r>
            <a:r>
              <a:rPr lang="en-US" altLang="zh-CN" dirty="0" err="1"/>
              <a:t>Amale</a:t>
            </a:r>
            <a:endParaRPr lang="en-US" altLang="zh-CN" dirty="0"/>
          </a:p>
          <a:p>
            <a:endParaRPr lang="en-US" altLang="zh-CN" dirty="0"/>
          </a:p>
          <a:p>
            <a:r>
              <a:rPr lang="en-US" altLang="zh-CN" dirty="0"/>
              <a:t>Select * From </a:t>
            </a:r>
            <a:r>
              <a:rPr lang="en-US" altLang="zh-CN" dirty="0" err="1"/>
              <a:t>StudInfo</a:t>
            </a:r>
            <a:r>
              <a:rPr lang="en-US" altLang="zh-CN" dirty="0"/>
              <a:t> Into Cursor temp</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84</a:t>
            </a:fld>
            <a:endParaRPr lang="en-US" altLang="zh-CN" dirty="0"/>
          </a:p>
        </p:txBody>
      </p:sp>
    </p:spTree>
    <p:extLst>
      <p:ext uri="{BB962C8B-B14F-4D97-AF65-F5344CB8AC3E}">
        <p14:creationId xmlns:p14="http://schemas.microsoft.com/office/powerpoint/2010/main" val="61792684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https://blog.csdn.net/haibo0668/article/details/53189795</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87</a:t>
            </a:fld>
            <a:endParaRPr lang="en-US" altLang="zh-CN" dirty="0"/>
          </a:p>
        </p:txBody>
      </p:sp>
    </p:spTree>
    <p:extLst>
      <p:ext uri="{BB962C8B-B14F-4D97-AF65-F5344CB8AC3E}">
        <p14:creationId xmlns:p14="http://schemas.microsoft.com/office/powerpoint/2010/main" val="402893655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a:t>Mysqli</a:t>
            </a:r>
            <a:r>
              <a:rPr lang="en-US" altLang="zh-CN" dirty="0"/>
              <a:t>(</a:t>
            </a:r>
            <a:r>
              <a:rPr lang="en-US" altLang="zh-CN" dirty="0" err="1"/>
              <a:t>fetch_row</a:t>
            </a:r>
            <a:r>
              <a:rPr lang="en-US" altLang="zh-CN"/>
              <a:t>)</a:t>
            </a:r>
            <a:endParaRPr lang="en-US" altLang="zh-CN" dirty="0"/>
          </a:p>
          <a:p>
            <a:endParaRPr lang="en-US" altLang="zh-CN" dirty="0"/>
          </a:p>
          <a:p>
            <a:r>
              <a:rPr lang="en-US" altLang="zh-CN" dirty="0"/>
              <a:t>While($row=</a:t>
            </a:r>
            <a:r>
              <a:rPr lang="en-US" altLang="zh-CN" dirty="0" err="1"/>
              <a:t>mysql_fetch_row</a:t>
            </a:r>
            <a:r>
              <a:rPr lang="en-US" altLang="zh-CN" dirty="0"/>
              <a:t>($result))</a:t>
            </a:r>
          </a:p>
          <a:p>
            <a:endParaRPr lang="en-US" altLang="zh-CN" dirty="0"/>
          </a:p>
          <a:p>
            <a:pPr eaLnBrk="1" hangingPunct="1"/>
            <a:r>
              <a:rPr lang="zh-CN" altLang="en-US" sz="1200" dirty="0">
                <a:solidFill>
                  <a:schemeClr val="accent2"/>
                </a:solidFill>
              </a:rPr>
              <a:t>实例：</a:t>
            </a:r>
            <a:endParaRPr lang="en-US" altLang="zh-CN" sz="1200" dirty="0">
              <a:solidFill>
                <a:schemeClr val="accent2"/>
              </a:solidFill>
            </a:endParaRPr>
          </a:p>
          <a:p>
            <a:pPr eaLnBrk="1" hangingPunct="1"/>
            <a:endParaRPr lang="en-US" altLang="zh-CN" sz="1200" dirty="0">
              <a:solidFill>
                <a:schemeClr val="accent2"/>
              </a:solidFill>
            </a:endParaRPr>
          </a:p>
          <a:p>
            <a:pPr eaLnBrk="1" hangingPunct="1"/>
            <a:r>
              <a:rPr lang="en-US" altLang="zh-CN" sz="1200" dirty="0">
                <a:solidFill>
                  <a:schemeClr val="accent2"/>
                </a:solidFill>
              </a:rPr>
              <a:t>&lt;?</a:t>
            </a:r>
            <a:r>
              <a:rPr lang="en-US" altLang="zh-CN" sz="1200" dirty="0" err="1">
                <a:solidFill>
                  <a:schemeClr val="accent2"/>
                </a:solidFill>
              </a:rPr>
              <a:t>php</a:t>
            </a:r>
            <a:endParaRPr lang="en-US" altLang="zh-CN" sz="1200" dirty="0">
              <a:solidFill>
                <a:schemeClr val="accent2"/>
              </a:solidFill>
            </a:endParaRPr>
          </a:p>
          <a:p>
            <a:pPr eaLnBrk="1" hangingPunct="1"/>
            <a:r>
              <a:rPr lang="en-US" altLang="zh-CN" sz="1200" dirty="0">
                <a:solidFill>
                  <a:schemeClr val="accent2"/>
                </a:solidFill>
              </a:rPr>
              <a:t>	$</a:t>
            </a:r>
            <a:r>
              <a:rPr lang="en-US" altLang="zh-CN" sz="1200" dirty="0" err="1">
                <a:solidFill>
                  <a:schemeClr val="accent2"/>
                </a:solidFill>
              </a:rPr>
              <a:t>Link_State</a:t>
            </a:r>
            <a:r>
              <a:rPr lang="en-US" altLang="zh-CN" sz="1200" dirty="0">
                <a:solidFill>
                  <a:schemeClr val="accent2"/>
                </a:solidFill>
              </a:rPr>
              <a:t> = </a:t>
            </a:r>
            <a:r>
              <a:rPr lang="en-US" altLang="zh-CN" sz="1200" dirty="0" err="1">
                <a:solidFill>
                  <a:schemeClr val="accent2"/>
                </a:solidFill>
              </a:rPr>
              <a:t>mysql_connect</a:t>
            </a:r>
            <a:r>
              <a:rPr lang="en-US" altLang="zh-CN" sz="1200" dirty="0">
                <a:solidFill>
                  <a:schemeClr val="accent2"/>
                </a:solidFill>
              </a:rPr>
              <a:t>(“</a:t>
            </a:r>
            <a:r>
              <a:rPr lang="en-US" altLang="zh-CN" sz="1200" dirty="0" err="1">
                <a:solidFill>
                  <a:schemeClr val="accent2"/>
                </a:solidFill>
              </a:rPr>
              <a:t>localhost</a:t>
            </a:r>
            <a:r>
              <a:rPr lang="en-US" altLang="zh-CN" sz="1200" dirty="0">
                <a:solidFill>
                  <a:schemeClr val="accent2"/>
                </a:solidFill>
              </a:rPr>
              <a:t>,”root”,””);</a:t>
            </a:r>
          </a:p>
          <a:p>
            <a:pPr eaLnBrk="1" hangingPunct="1"/>
            <a:r>
              <a:rPr lang="en-US" altLang="zh-CN" sz="1200" dirty="0">
                <a:solidFill>
                  <a:schemeClr val="accent2"/>
                </a:solidFill>
              </a:rPr>
              <a:t>		//</a:t>
            </a:r>
            <a:r>
              <a:rPr lang="zh-CN" altLang="en-US" sz="1200" dirty="0">
                <a:solidFill>
                  <a:schemeClr val="accent2"/>
                </a:solidFill>
              </a:rPr>
              <a:t>定义</a:t>
            </a:r>
            <a:r>
              <a:rPr lang="en-US" altLang="zh-CN" sz="1200" dirty="0">
                <a:solidFill>
                  <a:schemeClr val="accent2"/>
                </a:solidFill>
              </a:rPr>
              <a:t>MySQL</a:t>
            </a:r>
            <a:r>
              <a:rPr lang="zh-CN" altLang="en-US" sz="1200" dirty="0">
                <a:solidFill>
                  <a:schemeClr val="accent2"/>
                </a:solidFill>
              </a:rPr>
              <a:t>指令变数</a:t>
            </a:r>
            <a:endParaRPr lang="en-US" altLang="zh-CN" sz="1200" dirty="0">
              <a:solidFill>
                <a:schemeClr val="accent2"/>
              </a:solidFill>
            </a:endParaRPr>
          </a:p>
          <a:p>
            <a:pPr eaLnBrk="1" hangingPunct="1"/>
            <a:r>
              <a:rPr lang="en-US" altLang="zh-CN" sz="1200" dirty="0">
                <a:solidFill>
                  <a:schemeClr val="accent2"/>
                </a:solidFill>
              </a:rPr>
              <a:t>	$</a:t>
            </a:r>
            <a:r>
              <a:rPr lang="en-US" altLang="zh-CN" sz="1200" dirty="0" err="1">
                <a:solidFill>
                  <a:schemeClr val="accent2"/>
                </a:solidFill>
              </a:rPr>
              <a:t>SQL_String</a:t>
            </a:r>
            <a:r>
              <a:rPr lang="en-US" altLang="zh-CN" sz="1200" dirty="0">
                <a:solidFill>
                  <a:schemeClr val="accent2"/>
                </a:solidFill>
              </a:rPr>
              <a:t> = “SELECT *from user”;         //</a:t>
            </a:r>
            <a:r>
              <a:rPr lang="zh-CN" altLang="en-US" sz="1200" dirty="0">
                <a:solidFill>
                  <a:schemeClr val="accent2"/>
                </a:solidFill>
              </a:rPr>
              <a:t>选取</a:t>
            </a:r>
            <a:r>
              <a:rPr lang="en-US" altLang="zh-CN" sz="1200" dirty="0">
                <a:solidFill>
                  <a:schemeClr val="accent2"/>
                </a:solidFill>
              </a:rPr>
              <a:t>user</a:t>
            </a:r>
            <a:r>
              <a:rPr lang="zh-CN" altLang="en-US" sz="1200" dirty="0">
                <a:solidFill>
                  <a:schemeClr val="accent2"/>
                </a:solidFill>
              </a:rPr>
              <a:t>表</a:t>
            </a:r>
            <a:endParaRPr lang="en-US" altLang="zh-CN" sz="1200" dirty="0">
              <a:solidFill>
                <a:schemeClr val="accent2"/>
              </a:solidFill>
            </a:endParaRPr>
          </a:p>
          <a:p>
            <a:pPr eaLnBrk="1" hangingPunct="1"/>
            <a:r>
              <a:rPr lang="en-US" altLang="zh-CN" sz="1200" dirty="0">
                <a:solidFill>
                  <a:schemeClr val="accent2"/>
                </a:solidFill>
              </a:rPr>
              <a:t>		//</a:t>
            </a:r>
            <a:r>
              <a:rPr lang="zh-CN" altLang="en-US" sz="1200" dirty="0">
                <a:solidFill>
                  <a:schemeClr val="accent2"/>
                </a:solidFill>
              </a:rPr>
              <a:t>开启资料库，传递查询指令</a:t>
            </a:r>
            <a:endParaRPr lang="en-US" altLang="zh-CN" sz="1200" dirty="0">
              <a:solidFill>
                <a:schemeClr val="accent2"/>
              </a:solidFill>
            </a:endParaRPr>
          </a:p>
          <a:p>
            <a:pPr eaLnBrk="1" hangingPunct="1"/>
            <a:r>
              <a:rPr lang="en-US" altLang="zh-CN" sz="1200" dirty="0">
                <a:solidFill>
                  <a:schemeClr val="accent2"/>
                </a:solidFill>
              </a:rPr>
              <a:t>	$Send = </a:t>
            </a:r>
            <a:r>
              <a:rPr lang="en-US" altLang="zh-CN" sz="1200" dirty="0" err="1">
                <a:solidFill>
                  <a:schemeClr val="accent2"/>
                </a:solidFill>
              </a:rPr>
              <a:t>mysql_db_query</a:t>
            </a:r>
            <a:r>
              <a:rPr lang="en-US" altLang="zh-CN" sz="1200" dirty="0">
                <a:solidFill>
                  <a:schemeClr val="accent2"/>
                </a:solidFill>
              </a:rPr>
              <a:t>(“</a:t>
            </a:r>
            <a:r>
              <a:rPr lang="en-US" altLang="zh-CN" sz="1200" dirty="0" err="1">
                <a:solidFill>
                  <a:schemeClr val="accent2"/>
                </a:solidFill>
              </a:rPr>
              <a:t>mysql</a:t>
            </a:r>
            <a:r>
              <a:rPr lang="en-US" altLang="zh-CN" sz="1200" dirty="0">
                <a:solidFill>
                  <a:schemeClr val="accent2"/>
                </a:solidFill>
              </a:rPr>
              <a:t>”,$</a:t>
            </a:r>
            <a:r>
              <a:rPr lang="en-US" altLang="zh-CN" sz="1200" dirty="0" err="1">
                <a:solidFill>
                  <a:schemeClr val="accent2"/>
                </a:solidFill>
              </a:rPr>
              <a:t>SQL_String</a:t>
            </a:r>
            <a:r>
              <a:rPr lang="en-US" altLang="zh-CN" sz="1200" dirty="0">
                <a:solidFill>
                  <a:schemeClr val="accent2"/>
                </a:solidFill>
              </a:rPr>
              <a:t>);</a:t>
            </a:r>
          </a:p>
          <a:p>
            <a:pPr eaLnBrk="1" hangingPunct="1"/>
            <a:r>
              <a:rPr lang="en-US" altLang="zh-CN" sz="1200" dirty="0">
                <a:solidFill>
                  <a:schemeClr val="accent2"/>
                </a:solidFill>
              </a:rPr>
              <a:t>		//</a:t>
            </a:r>
            <a:r>
              <a:rPr lang="zh-CN" altLang="en-US" sz="1200" dirty="0">
                <a:solidFill>
                  <a:schemeClr val="accent2"/>
                </a:solidFill>
              </a:rPr>
              <a:t>取得所在栏位整笔资讯</a:t>
            </a:r>
            <a:endParaRPr lang="en-US" altLang="zh-CN" sz="1200" dirty="0">
              <a:solidFill>
                <a:schemeClr val="accent2"/>
              </a:solidFill>
            </a:endParaRPr>
          </a:p>
          <a:p>
            <a:pPr eaLnBrk="1" hangingPunct="1"/>
            <a:r>
              <a:rPr lang="en-US" altLang="zh-CN" sz="1200" dirty="0">
                <a:solidFill>
                  <a:schemeClr val="accent2"/>
                </a:solidFill>
              </a:rPr>
              <a:t>	$</a:t>
            </a:r>
            <a:r>
              <a:rPr lang="en-US" altLang="zh-CN" sz="1200" dirty="0" err="1">
                <a:solidFill>
                  <a:schemeClr val="accent2"/>
                </a:solidFill>
              </a:rPr>
              <a:t>Field_Data</a:t>
            </a:r>
            <a:r>
              <a:rPr lang="en-US" altLang="zh-CN" sz="1200" dirty="0">
                <a:solidFill>
                  <a:schemeClr val="accent2"/>
                </a:solidFill>
              </a:rPr>
              <a:t> = </a:t>
            </a:r>
            <a:r>
              <a:rPr lang="en-US" altLang="zh-CN" sz="1200" dirty="0" err="1">
                <a:solidFill>
                  <a:schemeClr val="accent2"/>
                </a:solidFill>
              </a:rPr>
              <a:t>mysql_fetch_array</a:t>
            </a:r>
            <a:r>
              <a:rPr lang="en-US" altLang="zh-CN" sz="1200" dirty="0">
                <a:solidFill>
                  <a:schemeClr val="accent2"/>
                </a:solidFill>
              </a:rPr>
              <a:t>($</a:t>
            </a:r>
            <a:r>
              <a:rPr lang="en-US" altLang="zh-CN" sz="1200" dirty="0" err="1">
                <a:solidFill>
                  <a:schemeClr val="accent2"/>
                </a:solidFill>
              </a:rPr>
              <a:t>Send,SQL_BOTH</a:t>
            </a:r>
            <a:r>
              <a:rPr lang="en-US" altLang="zh-CN" sz="1200" dirty="0">
                <a:solidFill>
                  <a:schemeClr val="accent2"/>
                </a:solidFill>
              </a:rPr>
              <a:t>);</a:t>
            </a:r>
          </a:p>
          <a:p>
            <a:pPr eaLnBrk="1" hangingPunct="1"/>
            <a:r>
              <a:rPr lang="en-US" altLang="zh-CN" sz="1200" dirty="0">
                <a:solidFill>
                  <a:schemeClr val="accent2"/>
                </a:solidFill>
              </a:rPr>
              <a:t>		//</a:t>
            </a:r>
            <a:r>
              <a:rPr lang="zh-CN" altLang="en-US" sz="1200" dirty="0">
                <a:solidFill>
                  <a:schemeClr val="accent2"/>
                </a:solidFill>
              </a:rPr>
              <a:t>利用</a:t>
            </a:r>
            <a:r>
              <a:rPr lang="en-US" altLang="zh-CN" sz="1200" dirty="0" err="1">
                <a:solidFill>
                  <a:schemeClr val="accent2"/>
                </a:solidFill>
              </a:rPr>
              <a:t>foreach</a:t>
            </a:r>
            <a:r>
              <a:rPr lang="zh-CN" altLang="en-US" sz="1200" dirty="0">
                <a:solidFill>
                  <a:schemeClr val="accent2"/>
                </a:solidFill>
              </a:rPr>
              <a:t>叙述输出阵列</a:t>
            </a:r>
            <a:endParaRPr lang="en-US" altLang="zh-CN" sz="1200" dirty="0">
              <a:solidFill>
                <a:schemeClr val="accent2"/>
              </a:solidFill>
            </a:endParaRPr>
          </a:p>
          <a:p>
            <a:pPr eaLnBrk="1" hangingPunct="1"/>
            <a:r>
              <a:rPr lang="en-US" altLang="zh-CN" sz="1200" dirty="0">
                <a:solidFill>
                  <a:schemeClr val="accent2"/>
                </a:solidFill>
              </a:rPr>
              <a:t>	</a:t>
            </a:r>
            <a:r>
              <a:rPr lang="en-US" altLang="zh-CN" sz="1200" dirty="0" err="1">
                <a:solidFill>
                  <a:schemeClr val="accent2"/>
                </a:solidFill>
              </a:rPr>
              <a:t>foreach</a:t>
            </a:r>
            <a:r>
              <a:rPr lang="en-US" altLang="zh-CN" sz="1200" dirty="0">
                <a:solidFill>
                  <a:schemeClr val="accent2"/>
                </a:solidFill>
              </a:rPr>
              <a:t>($</a:t>
            </a:r>
            <a:r>
              <a:rPr lang="en-US" altLang="zh-CN" sz="1200" dirty="0" err="1">
                <a:solidFill>
                  <a:schemeClr val="accent2"/>
                </a:solidFill>
              </a:rPr>
              <a:t>Field_Data</a:t>
            </a:r>
            <a:r>
              <a:rPr lang="en-US" altLang="zh-CN" sz="1200" dirty="0">
                <a:solidFill>
                  <a:schemeClr val="accent2"/>
                </a:solidFill>
              </a:rPr>
              <a:t> as $name=&gt;$value)</a:t>
            </a:r>
          </a:p>
          <a:p>
            <a:pPr eaLnBrk="1" hangingPunct="1"/>
            <a:r>
              <a:rPr lang="en-US" altLang="zh-CN" sz="1200" dirty="0">
                <a:solidFill>
                  <a:schemeClr val="accent2"/>
                </a:solidFill>
              </a:rPr>
              <a:t>		echo ‘$name:$value&lt;</a:t>
            </a:r>
            <a:r>
              <a:rPr lang="en-US" altLang="zh-CN" sz="1200" dirty="0" err="1">
                <a:solidFill>
                  <a:schemeClr val="accent2"/>
                </a:solidFill>
              </a:rPr>
              <a:t>br</a:t>
            </a:r>
            <a:r>
              <a:rPr lang="en-US" altLang="zh-CN" sz="1200" dirty="0">
                <a:solidFill>
                  <a:schemeClr val="accent2"/>
                </a:solidFill>
              </a:rPr>
              <a:t> /&gt;’;</a:t>
            </a:r>
          </a:p>
          <a:p>
            <a:pPr eaLnBrk="1" hangingPunct="1"/>
            <a:r>
              <a:rPr lang="en-US" altLang="zh-CN" sz="1200" dirty="0">
                <a:solidFill>
                  <a:schemeClr val="accent2"/>
                </a:solidFill>
              </a:rPr>
              <a:t>?&gt;</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88</a:t>
            </a:fld>
            <a:endParaRPr lang="en-US" altLang="zh-CN" dirty="0"/>
          </a:p>
        </p:txBody>
      </p:sp>
    </p:spTree>
    <p:extLst>
      <p:ext uri="{BB962C8B-B14F-4D97-AF65-F5344CB8AC3E}">
        <p14:creationId xmlns:p14="http://schemas.microsoft.com/office/powerpoint/2010/main" val="35965230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1" hangingPunct="1">
              <a:lnSpc>
                <a:spcPct val="145000"/>
              </a:lnSpc>
              <a:buClr>
                <a:srgbClr val="FF0066"/>
              </a:buClr>
            </a:pPr>
            <a:r>
              <a:rPr lang="en-US" altLang="zh-CN" sz="1200" dirty="0">
                <a:latin typeface="宋体" panose="02010600030101010101" pitchFamily="2" charset="-122"/>
              </a:rPr>
              <a:t>&lt;?</a:t>
            </a:r>
            <a:r>
              <a:rPr lang="en-US" altLang="zh-CN" sz="1200" dirty="0" err="1">
                <a:latin typeface="宋体" panose="02010600030101010101" pitchFamily="2" charset="-122"/>
              </a:rPr>
              <a:t>php</a:t>
            </a:r>
            <a:endParaRPr lang="en-US" altLang="zh-CN" sz="1200" dirty="0">
              <a:latin typeface="宋体" panose="02010600030101010101" pitchFamily="2" charset="-122"/>
            </a:endParaRPr>
          </a:p>
          <a:p>
            <a:pPr eaLnBrk="1" hangingPunct="1">
              <a:lnSpc>
                <a:spcPct val="145000"/>
              </a:lnSpc>
              <a:buClr>
                <a:srgbClr val="FF0066"/>
              </a:buClr>
            </a:pPr>
            <a:r>
              <a:rPr lang="en-US" altLang="zh-CN" sz="1200" dirty="0">
                <a:latin typeface="宋体" panose="02010600030101010101" pitchFamily="2" charset="-122"/>
              </a:rPr>
              <a:t>	$</a:t>
            </a:r>
            <a:r>
              <a:rPr lang="en-US" altLang="zh-CN" sz="1200" dirty="0" err="1">
                <a:latin typeface="宋体" panose="02010600030101010101" pitchFamily="2" charset="-122"/>
              </a:rPr>
              <a:t>Link_State</a:t>
            </a:r>
            <a:r>
              <a:rPr lang="en-US" altLang="zh-CN" sz="1200" dirty="0">
                <a:latin typeface="宋体" panose="02010600030101010101" pitchFamily="2" charset="-122"/>
              </a:rPr>
              <a:t> = </a:t>
            </a:r>
            <a:r>
              <a:rPr lang="en-US" altLang="zh-CN" sz="1200" dirty="0" err="1">
                <a:latin typeface="宋体" panose="02010600030101010101" pitchFamily="2" charset="-122"/>
              </a:rPr>
              <a:t>mysql_connect</a:t>
            </a:r>
            <a:r>
              <a:rPr lang="en-US" altLang="zh-CN" sz="1200" dirty="0">
                <a:latin typeface="宋体" panose="02010600030101010101" pitchFamily="2" charset="-122"/>
              </a:rPr>
              <a:t>(“</a:t>
            </a:r>
            <a:r>
              <a:rPr lang="en-US" altLang="zh-CN" sz="1200" dirty="0" err="1">
                <a:latin typeface="宋体" panose="02010600030101010101" pitchFamily="2" charset="-122"/>
              </a:rPr>
              <a:t>localhost</a:t>
            </a:r>
            <a:r>
              <a:rPr lang="en-US" altLang="zh-CN" sz="1200" dirty="0">
                <a:latin typeface="宋体" panose="02010600030101010101" pitchFamily="2" charset="-122"/>
              </a:rPr>
              <a:t>”,”root”,””);</a:t>
            </a:r>
          </a:p>
          <a:p>
            <a:pPr eaLnBrk="1" hangingPunct="1">
              <a:lnSpc>
                <a:spcPct val="145000"/>
              </a:lnSpc>
              <a:buClr>
                <a:srgbClr val="FF0066"/>
              </a:buClr>
            </a:pPr>
            <a:r>
              <a:rPr lang="en-US" altLang="zh-CN" sz="1200" dirty="0">
                <a:latin typeface="宋体" panose="02010600030101010101" pitchFamily="2" charset="-122"/>
              </a:rPr>
              <a:t>		//</a:t>
            </a:r>
            <a:r>
              <a:rPr lang="zh-CN" altLang="en-US" sz="1200" dirty="0">
                <a:latin typeface="宋体" panose="02010600030101010101" pitchFamily="2" charset="-122"/>
              </a:rPr>
              <a:t>定义</a:t>
            </a:r>
            <a:r>
              <a:rPr lang="en-US" altLang="zh-CN" sz="1200" dirty="0">
                <a:latin typeface="宋体" panose="02010600030101010101" pitchFamily="2" charset="-122"/>
              </a:rPr>
              <a:t>MySQL</a:t>
            </a:r>
            <a:r>
              <a:rPr lang="zh-CN" altLang="en-US" sz="1200" dirty="0">
                <a:latin typeface="宋体" panose="02010600030101010101" pitchFamily="2" charset="-122"/>
              </a:rPr>
              <a:t>指令变数</a:t>
            </a:r>
            <a:endParaRPr lang="en-US" altLang="zh-CN" sz="1200" dirty="0">
              <a:latin typeface="宋体" panose="02010600030101010101" pitchFamily="2" charset="-122"/>
            </a:endParaRPr>
          </a:p>
          <a:p>
            <a:pPr eaLnBrk="1" hangingPunct="1">
              <a:lnSpc>
                <a:spcPct val="145000"/>
              </a:lnSpc>
              <a:buClr>
                <a:srgbClr val="FF0066"/>
              </a:buClr>
            </a:pPr>
            <a:r>
              <a:rPr lang="en-US" altLang="zh-CN" sz="1200" dirty="0">
                <a:latin typeface="宋体" panose="02010600030101010101" pitchFamily="2" charset="-122"/>
              </a:rPr>
              <a:t>	$</a:t>
            </a:r>
            <a:r>
              <a:rPr lang="en-US" altLang="zh-CN" sz="1200" dirty="0" err="1">
                <a:latin typeface="宋体" panose="02010600030101010101" pitchFamily="2" charset="-122"/>
              </a:rPr>
              <a:t>SQL_String</a:t>
            </a:r>
            <a:r>
              <a:rPr lang="en-US" altLang="zh-CN" sz="1200" dirty="0">
                <a:latin typeface="宋体" panose="02010600030101010101" pitchFamily="2" charset="-122"/>
              </a:rPr>
              <a:t> = “SELECT *from user”;	//</a:t>
            </a:r>
            <a:r>
              <a:rPr lang="zh-CN" altLang="en-US" sz="1200" dirty="0">
                <a:latin typeface="宋体" panose="02010600030101010101" pitchFamily="2" charset="-122"/>
              </a:rPr>
              <a:t>选取</a:t>
            </a:r>
            <a:r>
              <a:rPr lang="en-US" altLang="zh-CN" sz="1200" dirty="0">
                <a:latin typeface="宋体" panose="02010600030101010101" pitchFamily="2" charset="-122"/>
              </a:rPr>
              <a:t>user</a:t>
            </a:r>
            <a:r>
              <a:rPr lang="zh-CN" altLang="en-US" sz="1200" dirty="0">
                <a:latin typeface="宋体" panose="02010600030101010101" pitchFamily="2" charset="-122"/>
              </a:rPr>
              <a:t>表单</a:t>
            </a:r>
            <a:endParaRPr lang="en-US" altLang="zh-CN" sz="1200" dirty="0">
              <a:latin typeface="宋体" panose="02010600030101010101" pitchFamily="2" charset="-122"/>
            </a:endParaRPr>
          </a:p>
          <a:p>
            <a:pPr eaLnBrk="1" hangingPunct="1">
              <a:lnSpc>
                <a:spcPct val="145000"/>
              </a:lnSpc>
              <a:buClr>
                <a:srgbClr val="FF0066"/>
              </a:buClr>
            </a:pPr>
            <a:r>
              <a:rPr lang="en-US" altLang="zh-CN" sz="1200" dirty="0">
                <a:latin typeface="宋体" panose="02010600030101010101" pitchFamily="2" charset="-122"/>
              </a:rPr>
              <a:t>		//</a:t>
            </a:r>
            <a:r>
              <a:rPr lang="zh-CN" altLang="en-US" sz="1200" dirty="0">
                <a:latin typeface="宋体" panose="02010600030101010101" pitchFamily="2" charset="-122"/>
              </a:rPr>
              <a:t>开启资料库，传递查询指令</a:t>
            </a:r>
            <a:endParaRPr lang="en-US" altLang="zh-CN" sz="1200" dirty="0">
              <a:latin typeface="宋体" panose="02010600030101010101" pitchFamily="2" charset="-122"/>
            </a:endParaRPr>
          </a:p>
          <a:p>
            <a:pPr eaLnBrk="1" hangingPunct="1">
              <a:lnSpc>
                <a:spcPct val="145000"/>
              </a:lnSpc>
              <a:buClr>
                <a:srgbClr val="FF0066"/>
              </a:buClr>
            </a:pPr>
            <a:r>
              <a:rPr lang="en-US" altLang="zh-CN" sz="1200" dirty="0">
                <a:latin typeface="宋体" panose="02010600030101010101" pitchFamily="2" charset="-122"/>
              </a:rPr>
              <a:t>	$Send = </a:t>
            </a:r>
            <a:r>
              <a:rPr lang="en-US" altLang="zh-CN" sz="1200" dirty="0" err="1">
                <a:latin typeface="宋体" panose="02010600030101010101" pitchFamily="2" charset="-122"/>
              </a:rPr>
              <a:t>mysql_db_query</a:t>
            </a:r>
            <a:r>
              <a:rPr lang="en-US" altLang="zh-CN" sz="1200" dirty="0">
                <a:latin typeface="宋体" panose="02010600030101010101" pitchFamily="2" charset="-122"/>
              </a:rPr>
              <a:t>(“</a:t>
            </a:r>
            <a:r>
              <a:rPr lang="en-US" altLang="zh-CN" sz="1200" dirty="0" err="1">
                <a:latin typeface="宋体" panose="02010600030101010101" pitchFamily="2" charset="-122"/>
              </a:rPr>
              <a:t>mysql</a:t>
            </a:r>
            <a:r>
              <a:rPr lang="en-US" altLang="zh-CN" sz="1200" dirty="0">
                <a:latin typeface="宋体" panose="02010600030101010101" pitchFamily="2" charset="-122"/>
              </a:rPr>
              <a:t>”,$</a:t>
            </a:r>
            <a:r>
              <a:rPr lang="en-US" altLang="zh-CN" sz="1200" dirty="0" err="1">
                <a:latin typeface="宋体" panose="02010600030101010101" pitchFamily="2" charset="-122"/>
              </a:rPr>
              <a:t>SQL_String</a:t>
            </a:r>
            <a:r>
              <a:rPr lang="en-US" altLang="zh-CN" sz="1200" dirty="0">
                <a:latin typeface="宋体" panose="02010600030101010101" pitchFamily="2" charset="-122"/>
              </a:rPr>
              <a:t>);</a:t>
            </a:r>
          </a:p>
          <a:p>
            <a:pPr eaLnBrk="1" hangingPunct="1">
              <a:lnSpc>
                <a:spcPct val="145000"/>
              </a:lnSpc>
              <a:buClr>
                <a:srgbClr val="FF0066"/>
              </a:buClr>
            </a:pPr>
            <a:r>
              <a:rPr lang="en-US" altLang="zh-CN" sz="1200" dirty="0">
                <a:latin typeface="宋体" panose="02010600030101010101" pitchFamily="2" charset="-122"/>
              </a:rPr>
              <a:t>		//</a:t>
            </a:r>
            <a:r>
              <a:rPr lang="zh-CN" altLang="en-US" sz="1200" dirty="0">
                <a:latin typeface="宋体" panose="02010600030101010101" pitchFamily="2" charset="-122"/>
              </a:rPr>
              <a:t>取得栏位资讯</a:t>
            </a:r>
            <a:endParaRPr lang="en-US" altLang="zh-CN" sz="1200" dirty="0">
              <a:latin typeface="宋体" panose="02010600030101010101" pitchFamily="2" charset="-122"/>
            </a:endParaRPr>
          </a:p>
          <a:p>
            <a:pPr eaLnBrk="1" hangingPunct="1">
              <a:lnSpc>
                <a:spcPct val="145000"/>
              </a:lnSpc>
              <a:buClr>
                <a:srgbClr val="FF0066"/>
              </a:buClr>
            </a:pPr>
            <a:r>
              <a:rPr lang="en-US" altLang="zh-CN" sz="1200" dirty="0">
                <a:latin typeface="宋体" panose="02010600030101010101" pitchFamily="2" charset="-122"/>
              </a:rPr>
              <a:t>	$</a:t>
            </a:r>
            <a:r>
              <a:rPr lang="en-US" altLang="zh-CN" sz="1200" dirty="0" err="1">
                <a:latin typeface="宋体" panose="02010600030101010101" pitchFamily="2" charset="-122"/>
              </a:rPr>
              <a:t>Field_Data</a:t>
            </a:r>
            <a:r>
              <a:rPr lang="en-US" altLang="zh-CN" sz="1200" dirty="0">
                <a:latin typeface="宋体" panose="02010600030101010101" pitchFamily="2" charset="-122"/>
              </a:rPr>
              <a:t> = </a:t>
            </a:r>
            <a:r>
              <a:rPr lang="en-US" altLang="zh-CN" sz="1200" dirty="0" err="1">
                <a:latin typeface="宋体" panose="02010600030101010101" pitchFamily="2" charset="-122"/>
              </a:rPr>
              <a:t>mysql_fetch_field</a:t>
            </a:r>
            <a:r>
              <a:rPr lang="en-US" altLang="zh-CN" sz="1200" dirty="0">
                <a:latin typeface="宋体" panose="02010600030101010101" pitchFamily="2" charset="-122"/>
              </a:rPr>
              <a:t>($Send);</a:t>
            </a:r>
          </a:p>
          <a:p>
            <a:pPr eaLnBrk="1" hangingPunct="1">
              <a:lnSpc>
                <a:spcPct val="145000"/>
              </a:lnSpc>
              <a:buClr>
                <a:srgbClr val="FF0066"/>
              </a:buClr>
            </a:pPr>
            <a:r>
              <a:rPr lang="en-US" altLang="zh-CN" dirty="0"/>
              <a:t>	while ($</a:t>
            </a:r>
            <a:r>
              <a:rPr lang="en-US" altLang="zh-CN" sz="1200" dirty="0" err="1">
                <a:latin typeface="宋体" panose="02010600030101010101" pitchFamily="2" charset="-122"/>
              </a:rPr>
              <a:t>Field_Data</a:t>
            </a:r>
            <a:r>
              <a:rPr lang="en-US" altLang="zh-CN" sz="1200" dirty="0">
                <a:latin typeface="宋体" panose="02010600030101010101" pitchFamily="2" charset="-122"/>
              </a:rPr>
              <a:t> </a:t>
            </a:r>
            <a:r>
              <a:rPr lang="en-US" altLang="zh-CN" dirty="0"/>
              <a:t>)</a:t>
            </a:r>
          </a:p>
          <a:p>
            <a:pPr eaLnBrk="1" hangingPunct="1">
              <a:lnSpc>
                <a:spcPct val="145000"/>
              </a:lnSpc>
              <a:buClr>
                <a:srgbClr val="FF0066"/>
              </a:buClr>
            </a:pPr>
            <a:r>
              <a:rPr lang="en-US" altLang="zh-CN" sz="1200" dirty="0">
                <a:latin typeface="宋体" panose="02010600030101010101" pitchFamily="2" charset="-122"/>
              </a:rPr>
              <a:t>{</a:t>
            </a:r>
          </a:p>
          <a:p>
            <a:pPr eaLnBrk="1" hangingPunct="1">
              <a:lnSpc>
                <a:spcPct val="145000"/>
              </a:lnSpc>
              <a:buClr>
                <a:srgbClr val="FF0066"/>
              </a:buClr>
            </a:pPr>
            <a:r>
              <a:rPr lang="en-US" altLang="zh-CN" sz="1200" dirty="0">
                <a:latin typeface="宋体" panose="02010600030101010101" pitchFamily="2" charset="-122"/>
              </a:rPr>
              <a:t>	echo ‘</a:t>
            </a:r>
            <a:r>
              <a:rPr lang="zh-CN" altLang="en-US" sz="1200" dirty="0">
                <a:latin typeface="宋体" panose="02010600030101010101" pitchFamily="2" charset="-122"/>
              </a:rPr>
              <a:t>栏位名称：</a:t>
            </a:r>
            <a:r>
              <a:rPr lang="en-US" altLang="zh-CN" sz="1200" dirty="0">
                <a:latin typeface="宋体" panose="02010600030101010101" pitchFamily="2" charset="-122"/>
              </a:rPr>
              <a:t>’.$</a:t>
            </a:r>
            <a:r>
              <a:rPr lang="en-US" altLang="zh-CN" sz="1200" dirty="0" err="1">
                <a:latin typeface="宋体" panose="02010600030101010101" pitchFamily="2" charset="-122"/>
              </a:rPr>
              <a:t>Field_Data</a:t>
            </a:r>
            <a:r>
              <a:rPr lang="en-US" altLang="zh-CN" sz="1200" dirty="0">
                <a:latin typeface="宋体" panose="02010600030101010101" pitchFamily="2" charset="-122"/>
              </a:rPr>
              <a:t>-&gt;name.’&lt;</a:t>
            </a:r>
            <a:r>
              <a:rPr lang="en-US" altLang="zh-CN" sz="1200" dirty="0" err="1">
                <a:latin typeface="宋体" panose="02010600030101010101" pitchFamily="2" charset="-122"/>
              </a:rPr>
              <a:t>br</a:t>
            </a:r>
            <a:r>
              <a:rPr lang="en-US" altLang="zh-CN" sz="1200" dirty="0">
                <a:latin typeface="宋体" panose="02010600030101010101" pitchFamily="2" charset="-122"/>
              </a:rPr>
              <a:t> /&gt;’;</a:t>
            </a:r>
          </a:p>
          <a:p>
            <a:pPr eaLnBrk="1" hangingPunct="1">
              <a:lnSpc>
                <a:spcPct val="145000"/>
              </a:lnSpc>
              <a:buClr>
                <a:srgbClr val="FF0066"/>
              </a:buClr>
            </a:pPr>
            <a:r>
              <a:rPr lang="en-US" altLang="zh-CN" sz="1200" dirty="0">
                <a:latin typeface="宋体" panose="02010600030101010101" pitchFamily="2" charset="-122"/>
              </a:rPr>
              <a:t>	echo ‘</a:t>
            </a:r>
            <a:r>
              <a:rPr lang="zh-CN" altLang="en-US" sz="1200" dirty="0">
                <a:latin typeface="宋体" panose="02010600030101010101" pitchFamily="2" charset="-122"/>
              </a:rPr>
              <a:t>所属资料表名称：</a:t>
            </a:r>
            <a:r>
              <a:rPr lang="en-US" altLang="zh-CN" sz="1200" dirty="0">
                <a:latin typeface="宋体" panose="02010600030101010101" pitchFamily="2" charset="-122"/>
              </a:rPr>
              <a:t>’.$</a:t>
            </a:r>
            <a:r>
              <a:rPr lang="en-US" altLang="zh-CN" sz="1200" dirty="0" err="1">
                <a:latin typeface="宋体" panose="02010600030101010101" pitchFamily="2" charset="-122"/>
              </a:rPr>
              <a:t>Field_Data</a:t>
            </a:r>
            <a:r>
              <a:rPr lang="en-US" altLang="zh-CN" sz="1200" dirty="0">
                <a:latin typeface="宋体" panose="02010600030101010101" pitchFamily="2" charset="-122"/>
              </a:rPr>
              <a:t>-&gt;table.’&lt;</a:t>
            </a:r>
            <a:r>
              <a:rPr lang="en-US" altLang="zh-CN" sz="1200" dirty="0" err="1">
                <a:latin typeface="宋体" panose="02010600030101010101" pitchFamily="2" charset="-122"/>
              </a:rPr>
              <a:t>br</a:t>
            </a:r>
            <a:r>
              <a:rPr lang="en-US" altLang="zh-CN" sz="1200" dirty="0">
                <a:latin typeface="宋体" panose="02010600030101010101" pitchFamily="2" charset="-122"/>
              </a:rPr>
              <a:t> /&gt;’;</a:t>
            </a:r>
          </a:p>
          <a:p>
            <a:pPr eaLnBrk="1" hangingPunct="1">
              <a:lnSpc>
                <a:spcPct val="145000"/>
              </a:lnSpc>
              <a:buClr>
                <a:srgbClr val="FF0066"/>
              </a:buClr>
            </a:pPr>
            <a:r>
              <a:rPr lang="en-US" altLang="zh-CN" sz="1200" dirty="0">
                <a:latin typeface="宋体" panose="02010600030101010101" pitchFamily="2" charset="-122"/>
              </a:rPr>
              <a:t>	echo ‘</a:t>
            </a:r>
            <a:r>
              <a:rPr lang="zh-CN" altLang="en-US" sz="1200" dirty="0">
                <a:latin typeface="宋体" panose="02010600030101010101" pitchFamily="2" charset="-122"/>
              </a:rPr>
              <a:t>资料型态：</a:t>
            </a:r>
            <a:r>
              <a:rPr lang="en-US" altLang="zh-CN" sz="1200" dirty="0">
                <a:latin typeface="宋体" panose="02010600030101010101" pitchFamily="2" charset="-122"/>
              </a:rPr>
              <a:t>’.$</a:t>
            </a:r>
            <a:r>
              <a:rPr lang="en-US" altLang="zh-CN" sz="1200" dirty="0" err="1">
                <a:latin typeface="宋体" panose="02010600030101010101" pitchFamily="2" charset="-122"/>
              </a:rPr>
              <a:t>Field_Data</a:t>
            </a:r>
            <a:r>
              <a:rPr lang="en-US" altLang="zh-CN" sz="1200" dirty="0">
                <a:latin typeface="宋体" panose="02010600030101010101" pitchFamily="2" charset="-122"/>
              </a:rPr>
              <a:t>-&gt;type.’&lt;</a:t>
            </a:r>
            <a:r>
              <a:rPr lang="en-US" altLang="zh-CN" sz="1200" dirty="0" err="1">
                <a:latin typeface="宋体" panose="02010600030101010101" pitchFamily="2" charset="-122"/>
              </a:rPr>
              <a:t>br</a:t>
            </a:r>
            <a:r>
              <a:rPr lang="en-US" altLang="zh-CN" sz="1200" dirty="0">
                <a:latin typeface="宋体" panose="02010600030101010101" pitchFamily="2" charset="-122"/>
              </a:rPr>
              <a:t> /&gt;’;</a:t>
            </a:r>
          </a:p>
          <a:p>
            <a:pPr eaLnBrk="1" hangingPunct="1">
              <a:lnSpc>
                <a:spcPct val="145000"/>
              </a:lnSpc>
              <a:buClr>
                <a:srgbClr val="FF0066"/>
              </a:buClr>
            </a:pPr>
            <a:r>
              <a:rPr lang="en-US" altLang="zh-CN" sz="1200" dirty="0">
                <a:latin typeface="宋体" panose="02010600030101010101" pitchFamily="2" charset="-122"/>
              </a:rPr>
              <a:t>	echo ‘</a:t>
            </a:r>
            <a:r>
              <a:rPr lang="zh-CN" altLang="en-US" sz="1200" dirty="0">
                <a:latin typeface="宋体" panose="02010600030101010101" pitchFamily="2" charset="-122"/>
              </a:rPr>
              <a:t>最大字数：</a:t>
            </a:r>
            <a:r>
              <a:rPr lang="en-US" altLang="zh-CN" sz="1200" dirty="0">
                <a:latin typeface="宋体" panose="02010600030101010101" pitchFamily="2" charset="-122"/>
              </a:rPr>
              <a:t>’.$</a:t>
            </a:r>
            <a:r>
              <a:rPr lang="en-US" altLang="zh-CN" sz="1200" dirty="0" err="1">
                <a:latin typeface="宋体" panose="02010600030101010101" pitchFamily="2" charset="-122"/>
              </a:rPr>
              <a:t>Field_Data</a:t>
            </a:r>
            <a:r>
              <a:rPr lang="en-US" altLang="zh-CN" sz="1200" dirty="0">
                <a:latin typeface="宋体" panose="02010600030101010101" pitchFamily="2" charset="-122"/>
              </a:rPr>
              <a:t>-&gt;</a:t>
            </a:r>
            <a:r>
              <a:rPr lang="en-US" altLang="zh-CN" sz="1200" dirty="0" err="1">
                <a:latin typeface="宋体" panose="02010600030101010101" pitchFamily="2" charset="-122"/>
              </a:rPr>
              <a:t>max_length</a:t>
            </a:r>
            <a:r>
              <a:rPr lang="en-US" altLang="zh-CN" sz="1200" dirty="0">
                <a:latin typeface="宋体" panose="02010600030101010101" pitchFamily="2" charset="-122"/>
              </a:rPr>
              <a:t>.’&lt;</a:t>
            </a:r>
            <a:r>
              <a:rPr lang="en-US" altLang="zh-CN" sz="1200" dirty="0" err="1">
                <a:latin typeface="宋体" panose="02010600030101010101" pitchFamily="2" charset="-122"/>
              </a:rPr>
              <a:t>br</a:t>
            </a:r>
            <a:r>
              <a:rPr lang="en-US" altLang="zh-CN" sz="1200" dirty="0">
                <a:latin typeface="宋体" panose="02010600030101010101" pitchFamily="2" charset="-122"/>
              </a:rPr>
              <a:t> /&gt;’;</a:t>
            </a:r>
          </a:p>
          <a:p>
            <a:pPr eaLnBrk="1" hangingPunct="1">
              <a:lnSpc>
                <a:spcPct val="145000"/>
              </a:lnSpc>
              <a:buClr>
                <a:srgbClr val="FF0066"/>
              </a:buClr>
            </a:pPr>
            <a:r>
              <a:rPr lang="en-US" altLang="zh-CN" sz="1200" dirty="0">
                <a:latin typeface="宋体" panose="02010600030101010101" pitchFamily="2" charset="-122"/>
              </a:rPr>
              <a:t>}</a:t>
            </a:r>
          </a:p>
          <a:p>
            <a:pPr eaLnBrk="1" hangingPunct="1">
              <a:lnSpc>
                <a:spcPct val="145000"/>
              </a:lnSpc>
              <a:buClr>
                <a:srgbClr val="FF0066"/>
              </a:buClr>
            </a:pPr>
            <a:r>
              <a:rPr lang="en-US" altLang="zh-CN" sz="1200" dirty="0">
                <a:latin typeface="宋体" panose="02010600030101010101" pitchFamily="2" charset="-122"/>
              </a:rPr>
              <a:t>?&gt;</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89</a:t>
            </a:fld>
            <a:endParaRPr lang="en-US" altLang="zh-CN" dirty="0"/>
          </a:p>
        </p:txBody>
      </p:sp>
    </p:spTree>
    <p:extLst>
      <p:ext uri="{BB962C8B-B14F-4D97-AF65-F5344CB8AC3E}">
        <p14:creationId xmlns:p14="http://schemas.microsoft.com/office/powerpoint/2010/main" val="77686605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p>
          <a:p>
            <a:r>
              <a:rPr lang="en-US" altLang="zh-CN" dirty="0"/>
              <a:t>        /* </a:t>
            </a:r>
            <a:r>
              <a:rPr lang="zh-CN" altLang="en-US" dirty="0"/>
              <a:t>用</a:t>
            </a:r>
            <a:r>
              <a:rPr lang="en-US" altLang="zh-CN" dirty="0" err="1"/>
              <a:t>XMLHTTPRequest</a:t>
            </a:r>
            <a:r>
              <a:rPr lang="zh-CN" altLang="en-US" dirty="0"/>
              <a:t>来进行</a:t>
            </a:r>
            <a:r>
              <a:rPr lang="en-US" altLang="zh-CN" dirty="0" err="1"/>
              <a:t>ajax</a:t>
            </a:r>
            <a:r>
              <a:rPr lang="zh-CN" altLang="en-US" dirty="0"/>
              <a:t>异步数据交交互*</a:t>
            </a:r>
            <a:r>
              <a:rPr lang="en-US" altLang="zh-CN" dirty="0"/>
              <a:t>/</a:t>
            </a:r>
          </a:p>
          <a:p>
            <a:r>
              <a:rPr lang="en-US" altLang="zh-CN" dirty="0"/>
              <a:t>        //1.</a:t>
            </a:r>
            <a:r>
              <a:rPr lang="zh-CN" altLang="en-US" dirty="0"/>
              <a:t>创建</a:t>
            </a:r>
            <a:r>
              <a:rPr lang="en-US" altLang="zh-CN" dirty="0" err="1"/>
              <a:t>XMLHTTPRequest</a:t>
            </a:r>
            <a:r>
              <a:rPr lang="zh-CN" altLang="en-US" dirty="0"/>
              <a:t>对象</a:t>
            </a:r>
          </a:p>
          <a:p>
            <a:r>
              <a:rPr lang="zh-CN" altLang="en-US" dirty="0"/>
              <a:t>        </a:t>
            </a:r>
            <a:r>
              <a:rPr lang="en-US" altLang="zh-CN" dirty="0" err="1"/>
              <a:t>var</a:t>
            </a:r>
            <a:r>
              <a:rPr lang="en-US" altLang="zh-CN" dirty="0"/>
              <a:t> </a:t>
            </a:r>
            <a:r>
              <a:rPr lang="en-US" altLang="zh-CN" dirty="0" err="1"/>
              <a:t>xmlhttp</a:t>
            </a:r>
            <a:r>
              <a:rPr lang="en-US" altLang="zh-CN" dirty="0"/>
              <a:t>;</a:t>
            </a:r>
          </a:p>
          <a:p>
            <a:r>
              <a:rPr lang="en-US" altLang="zh-CN" baseline="0" dirty="0"/>
              <a:t>        </a:t>
            </a:r>
            <a:r>
              <a:rPr lang="en-US" altLang="zh-CN" dirty="0"/>
              <a:t>if (</a:t>
            </a:r>
            <a:r>
              <a:rPr lang="en-US" altLang="zh-CN" dirty="0" err="1"/>
              <a:t>window.XMLHttpRequest</a:t>
            </a:r>
            <a:r>
              <a:rPr lang="en-US" altLang="zh-CN" dirty="0"/>
              <a:t>) {</a:t>
            </a:r>
          </a:p>
          <a:p>
            <a:r>
              <a:rPr lang="en-US" altLang="zh-CN" dirty="0"/>
              <a:t>                // code for IE7+, Firefox, Chrome, Opera, Safari</a:t>
            </a:r>
          </a:p>
          <a:p>
            <a:r>
              <a:rPr lang="en-US" altLang="zh-CN" dirty="0"/>
              <a:t>                </a:t>
            </a:r>
            <a:r>
              <a:rPr lang="en-US" altLang="zh-CN" dirty="0" err="1"/>
              <a:t>xmlhttp</a:t>
            </a:r>
            <a:r>
              <a:rPr lang="en-US" altLang="zh-CN" dirty="0"/>
              <a:t> = new </a:t>
            </a:r>
            <a:r>
              <a:rPr lang="en-US" altLang="zh-CN" dirty="0" err="1"/>
              <a:t>XMLHttpRequest</a:t>
            </a:r>
            <a:r>
              <a:rPr lang="en-US" altLang="zh-CN" dirty="0"/>
              <a:t>;</a:t>
            </a:r>
          </a:p>
          <a:p>
            <a:endParaRPr lang="en-US" altLang="zh-CN" dirty="0"/>
          </a:p>
          <a:p>
            <a:r>
              <a:rPr lang="en-US" altLang="zh-CN" dirty="0"/>
              <a:t>                //</a:t>
            </a:r>
            <a:r>
              <a:rPr lang="zh-CN" altLang="en-US" dirty="0"/>
              <a:t>针对某些特定版本的</a:t>
            </a:r>
            <a:r>
              <a:rPr lang="en-US" altLang="zh-CN" dirty="0" err="1"/>
              <a:t>mozillar</a:t>
            </a:r>
            <a:r>
              <a:rPr lang="zh-CN" altLang="en-US" dirty="0"/>
              <a:t>浏览器的</a:t>
            </a:r>
            <a:r>
              <a:rPr lang="en-US" altLang="zh-CN" dirty="0"/>
              <a:t>bug</a:t>
            </a:r>
            <a:r>
              <a:rPr lang="zh-CN" altLang="en-US" dirty="0"/>
              <a:t>进行修正。</a:t>
            </a:r>
          </a:p>
          <a:p>
            <a:r>
              <a:rPr lang="zh-CN" altLang="en-US" dirty="0"/>
              <a:t>                </a:t>
            </a:r>
            <a:r>
              <a:rPr lang="en-US" altLang="zh-CN" dirty="0"/>
              <a:t>if (</a:t>
            </a:r>
            <a:r>
              <a:rPr lang="en-US" altLang="zh-CN" dirty="0" err="1"/>
              <a:t>xmlhttp.overrideMimeType</a:t>
            </a:r>
            <a:r>
              <a:rPr lang="en-US" altLang="zh-CN" dirty="0"/>
              <a:t>) {</a:t>
            </a:r>
          </a:p>
          <a:p>
            <a:r>
              <a:rPr lang="en-US" altLang="zh-CN" dirty="0"/>
              <a:t>                      </a:t>
            </a:r>
            <a:r>
              <a:rPr lang="en-US" altLang="zh-CN" dirty="0" err="1"/>
              <a:t>xmlhttp.overrideMimeType</a:t>
            </a:r>
            <a:r>
              <a:rPr lang="en-US" altLang="zh-CN" dirty="0"/>
              <a:t>('text/xml');</a:t>
            </a:r>
          </a:p>
          <a:p>
            <a:r>
              <a:rPr lang="en-US" altLang="zh-CN" dirty="0"/>
              <a:t>                };</a:t>
            </a:r>
          </a:p>
          <a:p>
            <a:endParaRPr lang="en-US" altLang="zh-CN" dirty="0"/>
          </a:p>
          <a:p>
            <a:r>
              <a:rPr lang="en-US" altLang="zh-CN" dirty="0"/>
              <a:t>            } else if (</a:t>
            </a:r>
            <a:r>
              <a:rPr lang="en-US" altLang="zh-CN" dirty="0" err="1"/>
              <a:t>window.ActiveXObject</a:t>
            </a:r>
            <a:r>
              <a:rPr lang="en-US" altLang="zh-CN" dirty="0"/>
              <a:t>){</a:t>
            </a:r>
          </a:p>
          <a:p>
            <a:r>
              <a:rPr lang="en-US" altLang="zh-CN" dirty="0"/>
              <a:t>                // code for IE6, IE5</a:t>
            </a:r>
          </a:p>
          <a:p>
            <a:r>
              <a:rPr lang="en-US" altLang="zh-CN" dirty="0"/>
              <a:t>                </a:t>
            </a:r>
            <a:r>
              <a:rPr lang="en-US" altLang="zh-CN" dirty="0" err="1"/>
              <a:t>xmlhttp</a:t>
            </a:r>
            <a:r>
              <a:rPr lang="en-US" altLang="zh-CN" dirty="0"/>
              <a:t> = new </a:t>
            </a:r>
            <a:r>
              <a:rPr lang="en-US" altLang="zh-CN" dirty="0" err="1"/>
              <a:t>ActiveXObject</a:t>
            </a:r>
            <a:r>
              <a:rPr lang="en-US" altLang="zh-CN" dirty="0"/>
              <a:t>("</a:t>
            </a:r>
            <a:r>
              <a:rPr lang="en-US" altLang="zh-CN" dirty="0" err="1"/>
              <a:t>Microsoft.XMLHTTP</a:t>
            </a:r>
            <a:r>
              <a:rPr lang="en-US" altLang="zh-CN" dirty="0"/>
              <a:t>");</a:t>
            </a:r>
          </a:p>
          <a:p>
            <a:r>
              <a:rPr lang="en-US" altLang="zh-CN" dirty="0"/>
              <a:t>            };</a:t>
            </a:r>
          </a:p>
          <a:p>
            <a:endParaRPr lang="en-US" altLang="zh-CN" dirty="0"/>
          </a:p>
          <a:p>
            <a:r>
              <a:rPr lang="en-US" altLang="zh-CN" dirty="0"/>
              <a:t>            //2.</a:t>
            </a:r>
            <a:r>
              <a:rPr lang="zh-CN" altLang="en-US" dirty="0"/>
              <a:t>注册回调函数</a:t>
            </a:r>
          </a:p>
          <a:p>
            <a:r>
              <a:rPr lang="zh-CN" altLang="en-US" dirty="0"/>
              <a:t>            </a:t>
            </a:r>
            <a:r>
              <a:rPr lang="en-US" altLang="zh-CN" dirty="0"/>
              <a:t>//</a:t>
            </a:r>
            <a:r>
              <a:rPr lang="en-US" altLang="zh-CN" dirty="0" err="1"/>
              <a:t>onreadystatechange</a:t>
            </a:r>
            <a:r>
              <a:rPr lang="zh-CN" altLang="en-US" dirty="0"/>
              <a:t>是每次 </a:t>
            </a:r>
            <a:r>
              <a:rPr lang="en-US" altLang="zh-CN" dirty="0" err="1"/>
              <a:t>readyState</a:t>
            </a:r>
            <a:r>
              <a:rPr lang="en-US" altLang="zh-CN" dirty="0"/>
              <a:t> </a:t>
            </a:r>
            <a:r>
              <a:rPr lang="zh-CN" altLang="en-US" dirty="0"/>
              <a:t>属性改变的时候调用的事件句柄函数。</a:t>
            </a:r>
          </a:p>
          <a:p>
            <a:r>
              <a:rPr lang="zh-CN" altLang="en-US" dirty="0"/>
              <a:t>            </a:t>
            </a:r>
            <a:r>
              <a:rPr lang="en-US" altLang="zh-CN" dirty="0" err="1"/>
              <a:t>xmlhttp.onreadystatechange</a:t>
            </a:r>
            <a:r>
              <a:rPr lang="en-US" altLang="zh-CN" dirty="0"/>
              <a:t> = callback;</a:t>
            </a:r>
          </a:p>
          <a:p>
            <a:endParaRPr lang="en-US" altLang="zh-CN" dirty="0"/>
          </a:p>
          <a:p>
            <a:r>
              <a:rPr lang="en-US" altLang="zh-CN" dirty="0"/>
              <a:t>            //3.</a:t>
            </a:r>
            <a:r>
              <a:rPr lang="zh-CN" altLang="en-US" dirty="0"/>
              <a:t>设置连接信息</a:t>
            </a:r>
          </a:p>
          <a:p>
            <a:r>
              <a:rPr lang="zh-CN" altLang="en-US" dirty="0"/>
              <a:t>            </a:t>
            </a:r>
            <a:r>
              <a:rPr lang="en-US" altLang="zh-CN" dirty="0"/>
              <a:t>//</a:t>
            </a:r>
            <a:r>
              <a:rPr lang="zh-CN" altLang="en-US" dirty="0"/>
              <a:t>初始化</a:t>
            </a:r>
            <a:r>
              <a:rPr lang="en-US" altLang="zh-CN" dirty="0"/>
              <a:t>HTTP</a:t>
            </a:r>
            <a:r>
              <a:rPr lang="zh-CN" altLang="en-US" dirty="0"/>
              <a:t>请求参数，但是并不发送请求。</a:t>
            </a:r>
          </a:p>
          <a:p>
            <a:r>
              <a:rPr lang="zh-CN" altLang="en-US" dirty="0"/>
              <a:t>            </a:t>
            </a:r>
            <a:r>
              <a:rPr lang="en-US" altLang="zh-CN" dirty="0"/>
              <a:t>//</a:t>
            </a:r>
            <a:r>
              <a:rPr lang="zh-CN" altLang="en-US" dirty="0"/>
              <a:t>第一个参数连接方式，第二是</a:t>
            </a:r>
            <a:r>
              <a:rPr lang="en-US" altLang="zh-CN" dirty="0" err="1"/>
              <a:t>url</a:t>
            </a:r>
            <a:r>
              <a:rPr lang="zh-CN" altLang="en-US" dirty="0"/>
              <a:t>地址</a:t>
            </a:r>
            <a:r>
              <a:rPr lang="en-US" altLang="zh-CN" dirty="0"/>
              <a:t>,</a:t>
            </a:r>
            <a:r>
              <a:rPr lang="zh-CN" altLang="en-US" dirty="0"/>
              <a:t>第三个</a:t>
            </a:r>
            <a:r>
              <a:rPr lang="en-US" altLang="zh-CN" dirty="0"/>
              <a:t>true</a:t>
            </a:r>
            <a:r>
              <a:rPr lang="zh-CN" altLang="en-US" dirty="0"/>
              <a:t>是异步连接，默认是异步</a:t>
            </a:r>
          </a:p>
          <a:p>
            <a:r>
              <a:rPr lang="zh-CN" altLang="en-US" dirty="0"/>
              <a:t>            </a:t>
            </a:r>
            <a:r>
              <a:rPr lang="en-US" altLang="zh-CN" dirty="0" err="1"/>
              <a:t>xmlhttp.open</a:t>
            </a:r>
            <a:r>
              <a:rPr lang="en-US" altLang="zh-CN" dirty="0"/>
              <a:t>("GET","</a:t>
            </a:r>
            <a:r>
              <a:rPr lang="en-US" altLang="zh-CN" dirty="0" err="1"/>
              <a:t>xhr.php?name</a:t>
            </a:r>
            <a:r>
              <a:rPr lang="en-US" altLang="zh-CN" dirty="0"/>
              <a:t>="+</a:t>
            </a:r>
            <a:r>
              <a:rPr lang="en-US" altLang="zh-CN" dirty="0" err="1"/>
              <a:t>username,true</a:t>
            </a:r>
            <a:r>
              <a:rPr lang="en-US" altLang="zh-CN" dirty="0"/>
              <a:t>);</a:t>
            </a:r>
          </a:p>
          <a:p>
            <a:endParaRPr lang="en-US" altLang="zh-CN" dirty="0"/>
          </a:p>
          <a:p>
            <a:r>
              <a:rPr lang="en-US" altLang="zh-CN" dirty="0"/>
              <a:t>            /*******************************************/</a:t>
            </a:r>
          </a:p>
          <a:p>
            <a:r>
              <a:rPr lang="en-US" altLang="zh-CN" dirty="0"/>
              <a:t>            /*</a:t>
            </a:r>
            <a:r>
              <a:rPr lang="zh-CN" altLang="en-US" dirty="0"/>
              <a:t>如果是</a:t>
            </a:r>
            <a:r>
              <a:rPr lang="en-US" altLang="zh-CN" dirty="0" err="1"/>
              <a:t>xmlhttp.open</a:t>
            </a:r>
            <a:r>
              <a:rPr lang="en-US" altLang="zh-CN" dirty="0"/>
              <a:t>("GET","xhr.</a:t>
            </a:r>
            <a:r>
              <a:rPr lang="en-US" altLang="zh-CN" dirty="0" err="1"/>
              <a:t>php</a:t>
            </a:r>
            <a:r>
              <a:rPr lang="en-US" altLang="zh-CN" dirty="0"/>
              <a:t>",true);*/</a:t>
            </a:r>
          </a:p>
          <a:p>
            <a:r>
              <a:rPr lang="en-US" altLang="zh-CN" dirty="0"/>
              <a:t>            /*    </a:t>
            </a:r>
            <a:r>
              <a:rPr lang="en-US" altLang="zh-CN" dirty="0" err="1"/>
              <a:t>xmlhttp.send</a:t>
            </a:r>
            <a:r>
              <a:rPr lang="en-US" altLang="zh-CN" dirty="0"/>
              <a:t>('name=' +username);     */</a:t>
            </a:r>
          </a:p>
          <a:p>
            <a:r>
              <a:rPr lang="en-US" altLang="zh-CN" dirty="0"/>
              <a:t>            /*    </a:t>
            </a:r>
            <a:r>
              <a:rPr lang="zh-CN" altLang="en-US" dirty="0"/>
              <a:t>不行的                               *</a:t>
            </a:r>
            <a:r>
              <a:rPr lang="en-US" altLang="zh-CN" dirty="0"/>
              <a:t>/</a:t>
            </a:r>
          </a:p>
          <a:p>
            <a:r>
              <a:rPr lang="en-US" altLang="zh-CN" dirty="0"/>
              <a:t>            /*******************************************/</a:t>
            </a:r>
          </a:p>
          <a:p>
            <a:endParaRPr lang="en-US" altLang="zh-CN" dirty="0"/>
          </a:p>
          <a:p>
            <a:r>
              <a:rPr lang="en-US" altLang="zh-CN" dirty="0"/>
              <a:t>            //</a:t>
            </a:r>
            <a:r>
              <a:rPr lang="zh-CN" altLang="en-US" dirty="0"/>
              <a:t>使用</a:t>
            </a:r>
            <a:r>
              <a:rPr lang="en-US" altLang="zh-CN" dirty="0"/>
              <a:t>post</a:t>
            </a:r>
            <a:r>
              <a:rPr lang="zh-CN" altLang="en-US" dirty="0"/>
              <a:t>方式发送数据</a:t>
            </a:r>
          </a:p>
          <a:p>
            <a:r>
              <a:rPr lang="zh-CN" altLang="en-US" dirty="0"/>
              <a:t>            </a:t>
            </a:r>
            <a:r>
              <a:rPr lang="en-US" altLang="zh-CN" dirty="0"/>
              <a:t>//</a:t>
            </a:r>
            <a:r>
              <a:rPr lang="en-US" altLang="zh-CN" dirty="0" err="1"/>
              <a:t>xmlhttp.open</a:t>
            </a:r>
            <a:r>
              <a:rPr lang="en-US" altLang="zh-CN" dirty="0"/>
              <a:t>("POST","xhr.</a:t>
            </a:r>
            <a:r>
              <a:rPr lang="en-US" altLang="zh-CN" dirty="0" err="1"/>
              <a:t>php</a:t>
            </a:r>
            <a:r>
              <a:rPr lang="en-US" altLang="zh-CN" dirty="0"/>
              <a:t>",true);</a:t>
            </a:r>
          </a:p>
          <a:p>
            <a:r>
              <a:rPr lang="en-US" altLang="zh-CN" dirty="0"/>
              <a:t>            //post</a:t>
            </a:r>
            <a:r>
              <a:rPr lang="zh-CN" altLang="en-US" dirty="0"/>
              <a:t>需要自己设置</a:t>
            </a:r>
            <a:r>
              <a:rPr lang="en-US" altLang="zh-CN" dirty="0"/>
              <a:t>http</a:t>
            </a:r>
            <a:r>
              <a:rPr lang="zh-CN" altLang="en-US" dirty="0"/>
              <a:t>的请求头</a:t>
            </a:r>
          </a:p>
          <a:p>
            <a:r>
              <a:rPr lang="zh-CN" altLang="en-US" dirty="0"/>
              <a:t>            </a:t>
            </a:r>
            <a:r>
              <a:rPr lang="en-US" altLang="zh-CN" dirty="0"/>
              <a:t>//</a:t>
            </a:r>
            <a:r>
              <a:rPr lang="en-US" altLang="zh-CN" dirty="0" err="1"/>
              <a:t>xmlhttp.setRequestHeader</a:t>
            </a:r>
            <a:r>
              <a:rPr lang="en-US" altLang="zh-CN" dirty="0"/>
              <a:t>("Content-</a:t>
            </a:r>
            <a:r>
              <a:rPr lang="en-US" altLang="zh-CN" dirty="0" err="1"/>
              <a:t>Type","application</a:t>
            </a:r>
            <a:r>
              <a:rPr lang="en-US" altLang="zh-CN" dirty="0"/>
              <a:t>/x-www-form-</a:t>
            </a:r>
            <a:r>
              <a:rPr lang="en-US" altLang="zh-CN" dirty="0" err="1"/>
              <a:t>urlencoded</a:t>
            </a:r>
            <a:r>
              <a:rPr lang="en-US" altLang="zh-CN" dirty="0"/>
              <a:t>");</a:t>
            </a:r>
          </a:p>
          <a:p>
            <a:endParaRPr lang="en-US" altLang="zh-CN" dirty="0"/>
          </a:p>
          <a:p>
            <a:r>
              <a:rPr lang="en-US" altLang="zh-CN" dirty="0"/>
              <a:t>            //4</a:t>
            </a:r>
            <a:r>
              <a:rPr lang="zh-CN" altLang="en-US" dirty="0"/>
              <a:t>，发送数据，开始和服务器进行交互</a:t>
            </a:r>
          </a:p>
          <a:p>
            <a:r>
              <a:rPr lang="zh-CN" altLang="en-US" dirty="0"/>
              <a:t>            </a:t>
            </a:r>
            <a:r>
              <a:rPr lang="en-US" altLang="zh-CN" dirty="0"/>
              <a:t>//</a:t>
            </a:r>
            <a:r>
              <a:rPr lang="zh-CN" altLang="en-US" dirty="0"/>
              <a:t>发送 </a:t>
            </a:r>
            <a:r>
              <a:rPr lang="en-US" altLang="zh-CN" dirty="0"/>
              <a:t>HTTP </a:t>
            </a:r>
            <a:r>
              <a:rPr lang="zh-CN" altLang="en-US" dirty="0"/>
              <a:t>请求，使用传递给 </a:t>
            </a:r>
            <a:r>
              <a:rPr lang="en-US" altLang="zh-CN" dirty="0"/>
              <a:t>open() </a:t>
            </a:r>
            <a:r>
              <a:rPr lang="zh-CN" altLang="en-US" dirty="0"/>
              <a:t>方法的参数，以及传递给该方法的可选请求体。</a:t>
            </a:r>
          </a:p>
          <a:p>
            <a:r>
              <a:rPr lang="zh-CN" altLang="en-US" dirty="0"/>
              <a:t>            </a:t>
            </a:r>
            <a:r>
              <a:rPr lang="en-US" altLang="zh-CN" dirty="0"/>
              <a:t>//</a:t>
            </a:r>
            <a:r>
              <a:rPr lang="zh-CN" altLang="en-US" dirty="0"/>
              <a:t>中如果</a:t>
            </a:r>
            <a:r>
              <a:rPr lang="en-US" altLang="zh-CN" dirty="0"/>
              <a:t>true, send</a:t>
            </a:r>
            <a:r>
              <a:rPr lang="zh-CN" altLang="en-US" dirty="0"/>
              <a:t>这句话会立即执行</a:t>
            </a:r>
          </a:p>
          <a:p>
            <a:r>
              <a:rPr lang="zh-CN" altLang="en-US" dirty="0"/>
              <a:t>            </a:t>
            </a:r>
            <a:r>
              <a:rPr lang="en-US" altLang="zh-CN" dirty="0"/>
              <a:t>//</a:t>
            </a:r>
            <a:r>
              <a:rPr lang="zh-CN" altLang="en-US" dirty="0"/>
              <a:t>如果是</a:t>
            </a:r>
            <a:r>
              <a:rPr lang="en-US" altLang="zh-CN" dirty="0"/>
              <a:t>false</a:t>
            </a:r>
            <a:r>
              <a:rPr lang="zh-CN" altLang="en-US" dirty="0"/>
              <a:t>（同步），</a:t>
            </a:r>
            <a:r>
              <a:rPr lang="en-US" altLang="zh-CN" dirty="0"/>
              <a:t>send</a:t>
            </a:r>
            <a:r>
              <a:rPr lang="zh-CN" altLang="en-US" dirty="0"/>
              <a:t>会在服务器数据回来才执行</a:t>
            </a:r>
          </a:p>
          <a:p>
            <a:r>
              <a:rPr lang="zh-CN" altLang="en-US" dirty="0"/>
              <a:t>            </a:t>
            </a:r>
            <a:r>
              <a:rPr lang="en-US" altLang="zh-CN" dirty="0" err="1"/>
              <a:t>xmlhttp.send</a:t>
            </a:r>
            <a:r>
              <a:rPr lang="en-US" altLang="zh-CN" dirty="0"/>
              <a:t>(null);</a:t>
            </a:r>
          </a:p>
          <a:p>
            <a:r>
              <a:rPr lang="en-US" altLang="zh-CN" dirty="0"/>
              <a:t>            //</a:t>
            </a:r>
            <a:r>
              <a:rPr lang="zh-CN" altLang="en-US" dirty="0"/>
              <a:t>因为是</a:t>
            </a:r>
            <a:r>
              <a:rPr lang="en-US" altLang="zh-CN" dirty="0"/>
              <a:t>get</a:t>
            </a:r>
            <a:r>
              <a:rPr lang="zh-CN" altLang="en-US" dirty="0"/>
              <a:t>所以</a:t>
            </a:r>
            <a:r>
              <a:rPr lang="en-US" altLang="zh-CN" dirty="0"/>
              <a:t>send</a:t>
            </a:r>
            <a:r>
              <a:rPr lang="zh-CN" altLang="en-US" dirty="0"/>
              <a:t>中不需要内容</a:t>
            </a:r>
          </a:p>
          <a:p>
            <a:r>
              <a:rPr lang="zh-CN" altLang="en-US" dirty="0"/>
              <a:t>            </a:t>
            </a:r>
            <a:r>
              <a:rPr lang="en-US" altLang="zh-CN" dirty="0"/>
              <a:t>//</a:t>
            </a:r>
            <a:r>
              <a:rPr lang="en-US" altLang="zh-CN" dirty="0" err="1"/>
              <a:t>xmlhttp.send</a:t>
            </a:r>
            <a:r>
              <a:rPr lang="en-US" altLang="zh-CN" dirty="0"/>
              <a:t>('name=' +username);</a:t>
            </a:r>
          </a:p>
          <a:p>
            <a:endParaRPr lang="en-US" altLang="zh-CN" dirty="0"/>
          </a:p>
          <a:p>
            <a:r>
              <a:rPr lang="en-US" altLang="zh-CN" dirty="0"/>
              <a:t>        }</a:t>
            </a:r>
          </a:p>
          <a:p>
            <a:r>
              <a:rPr lang="en-US" altLang="zh-CN" dirty="0"/>
              <a:t>        </a:t>
            </a:r>
          </a:p>
          <a:p>
            <a:r>
              <a:rPr lang="en-US" altLang="zh-CN" dirty="0"/>
              <a:t>        //5</a:t>
            </a:r>
            <a:r>
              <a:rPr lang="zh-CN" altLang="en-US" dirty="0"/>
              <a:t>回调函数</a:t>
            </a:r>
            <a:r>
              <a:rPr lang="en-US" altLang="zh-CN" dirty="0"/>
              <a:t>,</a:t>
            </a:r>
            <a:r>
              <a:rPr lang="zh-CN" altLang="en-US" dirty="0"/>
              <a:t>不同相应状态进行处理</a:t>
            </a:r>
          </a:p>
          <a:p>
            <a:r>
              <a:rPr lang="zh-CN" altLang="en-US" dirty="0"/>
              <a:t>        </a:t>
            </a:r>
            <a:r>
              <a:rPr lang="en-US" altLang="zh-CN" dirty="0"/>
              <a:t>function callback(){</a:t>
            </a:r>
          </a:p>
          <a:p>
            <a:r>
              <a:rPr lang="en-US" altLang="zh-CN" dirty="0"/>
              <a:t>            //alert(</a:t>
            </a:r>
            <a:r>
              <a:rPr lang="en-US" altLang="zh-CN" dirty="0" err="1"/>
              <a:t>xmlhttp.readyState</a:t>
            </a:r>
            <a:r>
              <a:rPr lang="en-US" altLang="zh-CN" dirty="0"/>
              <a:t>);</a:t>
            </a:r>
          </a:p>
          <a:p>
            <a:r>
              <a:rPr lang="en-US" altLang="zh-CN" dirty="0"/>
              <a:t>            //</a:t>
            </a:r>
            <a:r>
              <a:rPr lang="zh-CN" altLang="en-US" dirty="0"/>
              <a:t>判断对象状态是交互完成，接收服务器返回的数据</a:t>
            </a:r>
          </a:p>
          <a:p>
            <a:r>
              <a:rPr lang="zh-CN" altLang="en-US" dirty="0"/>
              <a:t>            </a:t>
            </a:r>
            <a:r>
              <a:rPr lang="en-US" altLang="zh-CN" dirty="0"/>
              <a:t>if (</a:t>
            </a:r>
            <a:r>
              <a:rPr lang="en-US" altLang="zh-CN" dirty="0" err="1"/>
              <a:t>xmlhttp.readyState</a:t>
            </a:r>
            <a:r>
              <a:rPr lang="en-US" altLang="zh-CN" dirty="0"/>
              <a:t>==4 &amp;&amp; </a:t>
            </a:r>
            <a:r>
              <a:rPr lang="en-US" altLang="zh-CN" dirty="0" err="1"/>
              <a:t>xmlhttp.status</a:t>
            </a:r>
            <a:r>
              <a:rPr lang="en-US" altLang="zh-CN" dirty="0"/>
              <a:t>==200)</a:t>
            </a:r>
          </a:p>
          <a:p>
            <a:r>
              <a:rPr lang="en-US" altLang="zh-CN" dirty="0"/>
              <a:t>                {</a:t>
            </a:r>
          </a:p>
          <a:p>
            <a:r>
              <a:rPr lang="en-US" altLang="zh-CN" dirty="0"/>
              <a:t>                //["dada","</a:t>
            </a:r>
            <a:r>
              <a:rPr lang="en-US" altLang="zh-CN" dirty="0" err="1"/>
              <a:t>xiaoyin</a:t>
            </a:r>
            <a:r>
              <a:rPr lang="en-US" altLang="zh-CN" dirty="0"/>
              <a:t>","</a:t>
            </a:r>
            <a:r>
              <a:rPr lang="en-US" altLang="zh-CN" dirty="0" err="1"/>
              <a:t>liujie</a:t>
            </a:r>
            <a:r>
              <a:rPr lang="en-US" altLang="zh-CN" dirty="0"/>
              <a:t>"]</a:t>
            </a:r>
          </a:p>
          <a:p>
            <a:r>
              <a:rPr lang="en-US" altLang="zh-CN" dirty="0"/>
              <a:t>                //</a:t>
            </a:r>
            <a:r>
              <a:rPr lang="zh-CN" altLang="en-US" dirty="0"/>
              <a:t>纯文本的数据</a:t>
            </a:r>
          </a:p>
          <a:p>
            <a:r>
              <a:rPr lang="zh-CN" altLang="en-US" dirty="0"/>
              <a:t>                </a:t>
            </a:r>
            <a:r>
              <a:rPr lang="en-US" altLang="zh-CN" dirty="0" err="1"/>
              <a:t>var</a:t>
            </a:r>
            <a:r>
              <a:rPr lang="en-US" altLang="zh-CN" dirty="0"/>
              <a:t> </a:t>
            </a:r>
            <a:r>
              <a:rPr lang="en-US" altLang="zh-CN" dirty="0" err="1"/>
              <a:t>responseText</a:t>
            </a:r>
            <a:r>
              <a:rPr lang="en-US" altLang="zh-CN" dirty="0"/>
              <a:t> = </a:t>
            </a:r>
            <a:r>
              <a:rPr lang="en-US" altLang="zh-CN" dirty="0" err="1"/>
              <a:t>xmlhttp.responseText</a:t>
            </a:r>
            <a:r>
              <a:rPr lang="en-US" altLang="zh-CN" dirty="0"/>
              <a:t>;</a:t>
            </a:r>
          </a:p>
          <a:p>
            <a:r>
              <a:rPr lang="en-US" altLang="zh-CN" dirty="0"/>
              <a:t>                </a:t>
            </a:r>
            <a:r>
              <a:rPr lang="en-US" altLang="zh-CN" dirty="0" err="1"/>
              <a:t>var</a:t>
            </a:r>
            <a:r>
              <a:rPr lang="en-US" altLang="zh-CN" dirty="0"/>
              <a:t> </a:t>
            </a:r>
            <a:r>
              <a:rPr lang="en-US" altLang="zh-CN" dirty="0" err="1"/>
              <a:t>divNode</a:t>
            </a:r>
            <a:r>
              <a:rPr lang="en-US" altLang="zh-CN" dirty="0"/>
              <a:t> = </a:t>
            </a:r>
            <a:r>
              <a:rPr lang="en-US" altLang="zh-CN" dirty="0" err="1"/>
              <a:t>document.getElementById</a:t>
            </a:r>
            <a:r>
              <a:rPr lang="en-US" altLang="zh-CN" dirty="0"/>
              <a:t>('box');</a:t>
            </a:r>
          </a:p>
          <a:p>
            <a:r>
              <a:rPr lang="en-US" altLang="zh-CN" dirty="0"/>
              <a:t>                //6.</a:t>
            </a:r>
            <a:r>
              <a:rPr lang="zh-CN" altLang="en-US" dirty="0"/>
              <a:t>将服务器的数据显示在客户端</a:t>
            </a:r>
          </a:p>
          <a:p>
            <a:r>
              <a:rPr lang="zh-CN" altLang="en-US" dirty="0"/>
              <a:t>                </a:t>
            </a:r>
            <a:r>
              <a:rPr lang="en-US" altLang="zh-CN" dirty="0" err="1"/>
              <a:t>divNode.innerHTML</a:t>
            </a:r>
            <a:r>
              <a:rPr lang="en-US" altLang="zh-CN" dirty="0"/>
              <a:t> = </a:t>
            </a:r>
            <a:r>
              <a:rPr lang="en-US" altLang="zh-CN" dirty="0" err="1"/>
              <a:t>responseText</a:t>
            </a:r>
            <a:r>
              <a:rPr lang="en-US" altLang="zh-CN" dirty="0"/>
              <a:t>;   </a:t>
            </a:r>
          </a:p>
          <a:p>
            <a:r>
              <a:rPr lang="en-US" altLang="zh-CN" dirty="0"/>
              <a:t>                }    </a:t>
            </a:r>
          </a:p>
          <a:p>
            <a:r>
              <a:rPr lang="en-US" altLang="zh-CN" dirty="0"/>
              <a:t>        }</a:t>
            </a:r>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92</a:t>
            </a:fld>
            <a:endParaRPr lang="en-US" altLang="zh-CN" dirty="0"/>
          </a:p>
        </p:txBody>
      </p:sp>
    </p:spTree>
    <p:extLst>
      <p:ext uri="{BB962C8B-B14F-4D97-AF65-F5344CB8AC3E}">
        <p14:creationId xmlns:p14="http://schemas.microsoft.com/office/powerpoint/2010/main" val="948357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10</a:t>
            </a:fld>
            <a:endParaRPr lang="en-US" altLang="zh-CN" dirty="0"/>
          </a:p>
        </p:txBody>
      </p:sp>
    </p:spTree>
    <p:extLst>
      <p:ext uri="{BB962C8B-B14F-4D97-AF65-F5344CB8AC3E}">
        <p14:creationId xmlns:p14="http://schemas.microsoft.com/office/powerpoint/2010/main" val="276547924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a:solidFill>
                  <a:schemeClr val="tx1"/>
                </a:solidFill>
                <a:effectLst/>
                <a:latin typeface="+mn-lt"/>
                <a:ea typeface="Microsoft YaHei UI" panose="020B0503020204020204" pitchFamily="34" charset="-122"/>
                <a:cs typeface="+mn-cs"/>
              </a:rPr>
              <a:t>dataType</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类型：</a:t>
            </a:r>
            <a:r>
              <a:rPr lang="en-US" altLang="zh-CN" sz="1200" b="0" i="0" kern="1200" dirty="0">
                <a:solidFill>
                  <a:schemeClr val="tx1"/>
                </a:solidFill>
                <a:effectLst/>
                <a:latin typeface="+mn-lt"/>
                <a:ea typeface="Microsoft YaHei UI" panose="020B0503020204020204" pitchFamily="34" charset="-122"/>
                <a:cs typeface="+mn-cs"/>
              </a:rPr>
              <a:t>String</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预期服务器返回的数据类型。如果不指定，</a:t>
            </a:r>
            <a:r>
              <a:rPr lang="en-US" altLang="zh-CN" sz="1200" b="0" i="0" kern="1200" dirty="0" err="1">
                <a:solidFill>
                  <a:schemeClr val="tx1"/>
                </a:solidFill>
                <a:effectLst/>
                <a:latin typeface="+mn-lt"/>
                <a:ea typeface="Microsoft YaHei UI" panose="020B0503020204020204" pitchFamily="34" charset="-122"/>
                <a:cs typeface="+mn-cs"/>
              </a:rPr>
              <a:t>jQuery</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将自动根据 </a:t>
            </a:r>
            <a:r>
              <a:rPr lang="en-US" altLang="zh-CN" sz="1200" b="0" i="0" kern="1200" dirty="0">
                <a:solidFill>
                  <a:schemeClr val="tx1"/>
                </a:solidFill>
                <a:effectLst/>
                <a:latin typeface="+mn-lt"/>
                <a:ea typeface="Microsoft YaHei UI" panose="020B0503020204020204" pitchFamily="34" charset="-122"/>
                <a:cs typeface="+mn-cs"/>
              </a:rPr>
              <a:t>HTTP </a:t>
            </a:r>
            <a:r>
              <a:rPr lang="zh-CN" altLang="en-US" sz="1200" b="0" i="0" kern="1200" dirty="0">
                <a:solidFill>
                  <a:schemeClr val="tx1"/>
                </a:solidFill>
                <a:effectLst/>
                <a:latin typeface="+mn-lt"/>
                <a:ea typeface="Microsoft YaHei UI" panose="020B0503020204020204" pitchFamily="34" charset="-122"/>
                <a:cs typeface="+mn-cs"/>
              </a:rPr>
              <a:t>包 </a:t>
            </a:r>
            <a:r>
              <a:rPr lang="en-US" altLang="zh-CN" sz="1200" b="0" i="0" kern="1200" dirty="0">
                <a:solidFill>
                  <a:schemeClr val="tx1"/>
                </a:solidFill>
                <a:effectLst/>
                <a:latin typeface="+mn-lt"/>
                <a:ea typeface="Microsoft YaHei UI" panose="020B0503020204020204" pitchFamily="34" charset="-122"/>
                <a:cs typeface="+mn-cs"/>
              </a:rPr>
              <a:t>MIME </a:t>
            </a:r>
            <a:r>
              <a:rPr lang="zh-CN" altLang="en-US" sz="1200" b="0" i="0" kern="1200" dirty="0">
                <a:solidFill>
                  <a:schemeClr val="tx1"/>
                </a:solidFill>
                <a:effectLst/>
                <a:latin typeface="+mn-lt"/>
                <a:ea typeface="Microsoft YaHei UI" panose="020B0503020204020204" pitchFamily="34" charset="-122"/>
                <a:cs typeface="+mn-cs"/>
              </a:rPr>
              <a:t>信息来智能判断，比如 </a:t>
            </a:r>
            <a:r>
              <a:rPr lang="en-US" altLang="zh-CN" sz="1200" b="0" i="0" kern="1200" dirty="0">
                <a:solidFill>
                  <a:schemeClr val="tx1"/>
                </a:solidFill>
                <a:effectLst/>
                <a:latin typeface="+mn-lt"/>
                <a:ea typeface="Microsoft YaHei UI" panose="020B0503020204020204" pitchFamily="34" charset="-122"/>
                <a:cs typeface="+mn-cs"/>
              </a:rPr>
              <a:t>XML MIME </a:t>
            </a:r>
            <a:r>
              <a:rPr lang="zh-CN" altLang="en-US" sz="1200" b="0" i="0" kern="1200" dirty="0">
                <a:solidFill>
                  <a:schemeClr val="tx1"/>
                </a:solidFill>
                <a:effectLst/>
                <a:latin typeface="+mn-lt"/>
                <a:ea typeface="Microsoft YaHei UI" panose="020B0503020204020204" pitchFamily="34" charset="-122"/>
                <a:cs typeface="+mn-cs"/>
              </a:rPr>
              <a:t>类型就被识别为 </a:t>
            </a:r>
            <a:r>
              <a:rPr lang="en-US" altLang="zh-CN" sz="1200" b="0" i="0" kern="1200" dirty="0">
                <a:solidFill>
                  <a:schemeClr val="tx1"/>
                </a:solidFill>
                <a:effectLst/>
                <a:latin typeface="+mn-lt"/>
                <a:ea typeface="Microsoft YaHei UI" panose="020B0503020204020204" pitchFamily="34" charset="-122"/>
                <a:cs typeface="+mn-cs"/>
              </a:rPr>
              <a:t>XML</a:t>
            </a:r>
            <a:r>
              <a:rPr lang="zh-CN" altLang="en-US" sz="1200" b="0" i="0" kern="1200" dirty="0">
                <a:solidFill>
                  <a:schemeClr val="tx1"/>
                </a:solidFill>
                <a:effectLst/>
                <a:latin typeface="+mn-lt"/>
                <a:ea typeface="Microsoft YaHei UI" panose="020B0503020204020204" pitchFamily="34" charset="-122"/>
                <a:cs typeface="+mn-cs"/>
              </a:rPr>
              <a:t>。在 </a:t>
            </a:r>
            <a:r>
              <a:rPr lang="en-US" altLang="zh-CN" sz="1200" b="0" i="0" kern="1200" dirty="0">
                <a:solidFill>
                  <a:schemeClr val="tx1"/>
                </a:solidFill>
                <a:effectLst/>
                <a:latin typeface="+mn-lt"/>
                <a:ea typeface="Microsoft YaHei UI" panose="020B0503020204020204" pitchFamily="34" charset="-122"/>
                <a:cs typeface="+mn-cs"/>
              </a:rPr>
              <a:t>1.4 </a:t>
            </a:r>
            <a:r>
              <a:rPr lang="zh-CN" altLang="en-US" sz="1200" b="0" i="0" kern="1200" dirty="0">
                <a:solidFill>
                  <a:schemeClr val="tx1"/>
                </a:solidFill>
                <a:effectLst/>
                <a:latin typeface="+mn-lt"/>
                <a:ea typeface="Microsoft YaHei UI" panose="020B0503020204020204" pitchFamily="34" charset="-122"/>
                <a:cs typeface="+mn-cs"/>
              </a:rPr>
              <a:t>中，</a:t>
            </a:r>
            <a:r>
              <a:rPr lang="en-US" altLang="zh-CN" sz="1200" b="0" i="0" kern="1200" dirty="0">
                <a:solidFill>
                  <a:schemeClr val="tx1"/>
                </a:solidFill>
                <a:effectLst/>
                <a:latin typeface="+mn-lt"/>
                <a:ea typeface="Microsoft YaHei UI" panose="020B0503020204020204" pitchFamily="34" charset="-122"/>
                <a:cs typeface="+mn-cs"/>
              </a:rPr>
              <a:t>JSON </a:t>
            </a:r>
            <a:r>
              <a:rPr lang="zh-CN" altLang="en-US" sz="1200" b="0" i="0" kern="1200" dirty="0">
                <a:solidFill>
                  <a:schemeClr val="tx1"/>
                </a:solidFill>
                <a:effectLst/>
                <a:latin typeface="+mn-lt"/>
                <a:ea typeface="Microsoft YaHei UI" panose="020B0503020204020204" pitchFamily="34" charset="-122"/>
                <a:cs typeface="+mn-cs"/>
              </a:rPr>
              <a:t>就会生成一个 </a:t>
            </a:r>
            <a:r>
              <a:rPr lang="en-US" altLang="zh-CN" sz="1200" b="0" i="0" kern="1200" dirty="0">
                <a:solidFill>
                  <a:schemeClr val="tx1"/>
                </a:solidFill>
                <a:effectLst/>
                <a:latin typeface="+mn-lt"/>
                <a:ea typeface="Microsoft YaHei UI" panose="020B0503020204020204" pitchFamily="34" charset="-122"/>
                <a:cs typeface="+mn-cs"/>
              </a:rPr>
              <a:t>JavaScript </a:t>
            </a:r>
            <a:r>
              <a:rPr lang="zh-CN" altLang="en-US" sz="1200" b="0" i="0" kern="1200" dirty="0">
                <a:solidFill>
                  <a:schemeClr val="tx1"/>
                </a:solidFill>
                <a:effectLst/>
                <a:latin typeface="+mn-lt"/>
                <a:ea typeface="Microsoft YaHei UI" panose="020B0503020204020204" pitchFamily="34" charset="-122"/>
                <a:cs typeface="+mn-cs"/>
              </a:rPr>
              <a:t>对象，而 </a:t>
            </a:r>
            <a:r>
              <a:rPr lang="en-US" altLang="zh-CN" sz="1200" b="0" i="0" kern="1200" dirty="0">
                <a:solidFill>
                  <a:schemeClr val="tx1"/>
                </a:solidFill>
                <a:effectLst/>
                <a:latin typeface="+mn-lt"/>
                <a:ea typeface="Microsoft YaHei UI" panose="020B0503020204020204" pitchFamily="34" charset="-122"/>
                <a:cs typeface="+mn-cs"/>
              </a:rPr>
              <a:t>script </a:t>
            </a:r>
            <a:r>
              <a:rPr lang="zh-CN" altLang="en-US" sz="1200" b="0" i="0" kern="1200" dirty="0">
                <a:solidFill>
                  <a:schemeClr val="tx1"/>
                </a:solidFill>
                <a:effectLst/>
                <a:latin typeface="+mn-lt"/>
                <a:ea typeface="Microsoft YaHei UI" panose="020B0503020204020204" pitchFamily="34" charset="-122"/>
                <a:cs typeface="+mn-cs"/>
              </a:rPr>
              <a:t>则会执行这个脚本。随后服务器端返回的数据会根据这个值解析后，传递给回调函数。。可用值</a:t>
            </a:r>
            <a:r>
              <a:rPr lang="en-US" altLang="zh-CN" sz="1200" b="0" i="0" kern="1200" dirty="0">
                <a:solidFill>
                  <a:schemeClr val="tx1"/>
                </a:solidFill>
                <a:effectLst/>
                <a:latin typeface="+mn-lt"/>
                <a:ea typeface="Microsoft YaHei UI" panose="020B0503020204020204" pitchFamily="34" charset="-122"/>
                <a:cs typeface="+mn-cs"/>
              </a:rPr>
              <a:t>:</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"xml": </a:t>
            </a:r>
            <a:r>
              <a:rPr lang="zh-CN" altLang="en-US" sz="1200" b="0" i="0" kern="1200" dirty="0">
                <a:solidFill>
                  <a:schemeClr val="tx1"/>
                </a:solidFill>
                <a:effectLst/>
                <a:latin typeface="+mn-lt"/>
                <a:ea typeface="Microsoft YaHei UI" panose="020B0503020204020204" pitchFamily="34" charset="-122"/>
                <a:cs typeface="+mn-cs"/>
              </a:rPr>
              <a:t>返回 </a:t>
            </a:r>
            <a:r>
              <a:rPr lang="en-US" altLang="zh-CN" sz="1200" b="0" i="0" kern="1200" dirty="0">
                <a:solidFill>
                  <a:schemeClr val="tx1"/>
                </a:solidFill>
                <a:effectLst/>
                <a:latin typeface="+mn-lt"/>
                <a:ea typeface="Microsoft YaHei UI" panose="020B0503020204020204" pitchFamily="34" charset="-122"/>
                <a:cs typeface="+mn-cs"/>
              </a:rPr>
              <a:t>XML </a:t>
            </a:r>
            <a:r>
              <a:rPr lang="zh-CN" altLang="en-US" sz="1200" b="0" i="0" kern="1200" dirty="0">
                <a:solidFill>
                  <a:schemeClr val="tx1"/>
                </a:solidFill>
                <a:effectLst/>
                <a:latin typeface="+mn-lt"/>
                <a:ea typeface="Microsoft YaHei UI" panose="020B0503020204020204" pitchFamily="34" charset="-122"/>
                <a:cs typeface="+mn-cs"/>
              </a:rPr>
              <a:t>文档，可用 </a:t>
            </a:r>
            <a:r>
              <a:rPr lang="en-US" altLang="zh-CN" sz="1200" b="0" i="0" kern="1200" dirty="0" err="1">
                <a:solidFill>
                  <a:schemeClr val="tx1"/>
                </a:solidFill>
                <a:effectLst/>
                <a:latin typeface="+mn-lt"/>
                <a:ea typeface="Microsoft YaHei UI" panose="020B0503020204020204" pitchFamily="34" charset="-122"/>
                <a:cs typeface="+mn-cs"/>
              </a:rPr>
              <a:t>jQuery</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处理。</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"html": </a:t>
            </a:r>
            <a:r>
              <a:rPr lang="zh-CN" altLang="en-US" sz="1200" b="0" i="0" kern="1200" dirty="0">
                <a:solidFill>
                  <a:schemeClr val="tx1"/>
                </a:solidFill>
                <a:effectLst/>
                <a:latin typeface="+mn-lt"/>
                <a:ea typeface="Microsoft YaHei UI" panose="020B0503020204020204" pitchFamily="34" charset="-122"/>
                <a:cs typeface="+mn-cs"/>
              </a:rPr>
              <a:t>返回纯文本 </a:t>
            </a:r>
            <a:r>
              <a:rPr lang="en-US" altLang="zh-CN" sz="1200" b="0" i="0" kern="1200" dirty="0">
                <a:solidFill>
                  <a:schemeClr val="tx1"/>
                </a:solidFill>
                <a:effectLst/>
                <a:latin typeface="+mn-lt"/>
                <a:ea typeface="Microsoft YaHei UI" panose="020B0503020204020204" pitchFamily="34" charset="-122"/>
                <a:cs typeface="+mn-cs"/>
              </a:rPr>
              <a:t>HTML </a:t>
            </a:r>
            <a:r>
              <a:rPr lang="zh-CN" altLang="en-US" sz="1200" b="0" i="0" kern="1200" dirty="0">
                <a:solidFill>
                  <a:schemeClr val="tx1"/>
                </a:solidFill>
                <a:effectLst/>
                <a:latin typeface="+mn-lt"/>
                <a:ea typeface="Microsoft YaHei UI" panose="020B0503020204020204" pitchFamily="34" charset="-122"/>
                <a:cs typeface="+mn-cs"/>
              </a:rPr>
              <a:t>信息；包含的 </a:t>
            </a:r>
            <a:r>
              <a:rPr lang="en-US" altLang="zh-CN" sz="1200" b="0" i="0" kern="1200" dirty="0">
                <a:solidFill>
                  <a:schemeClr val="tx1"/>
                </a:solidFill>
                <a:effectLst/>
                <a:latin typeface="+mn-lt"/>
                <a:ea typeface="Microsoft YaHei UI" panose="020B0503020204020204" pitchFamily="34" charset="-122"/>
                <a:cs typeface="+mn-cs"/>
              </a:rPr>
              <a:t>script </a:t>
            </a:r>
            <a:r>
              <a:rPr lang="zh-CN" altLang="en-US" sz="1200" b="0" i="0" kern="1200" dirty="0">
                <a:solidFill>
                  <a:schemeClr val="tx1"/>
                </a:solidFill>
                <a:effectLst/>
                <a:latin typeface="+mn-lt"/>
                <a:ea typeface="Microsoft YaHei UI" panose="020B0503020204020204" pitchFamily="34" charset="-122"/>
                <a:cs typeface="+mn-cs"/>
              </a:rPr>
              <a:t>标签会在插入 </a:t>
            </a:r>
            <a:r>
              <a:rPr lang="en-US" altLang="zh-CN" sz="1200" b="0" i="0" kern="1200" dirty="0" err="1">
                <a:solidFill>
                  <a:schemeClr val="tx1"/>
                </a:solidFill>
                <a:effectLst/>
                <a:latin typeface="+mn-lt"/>
                <a:ea typeface="Microsoft YaHei UI" panose="020B0503020204020204" pitchFamily="34" charset="-122"/>
                <a:cs typeface="+mn-cs"/>
              </a:rPr>
              <a:t>dom</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时执行。</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"script": </a:t>
            </a:r>
            <a:r>
              <a:rPr lang="zh-CN" altLang="en-US" sz="1200" b="0" i="0" kern="1200" dirty="0">
                <a:solidFill>
                  <a:schemeClr val="tx1"/>
                </a:solidFill>
                <a:effectLst/>
                <a:latin typeface="+mn-lt"/>
                <a:ea typeface="Microsoft YaHei UI" panose="020B0503020204020204" pitchFamily="34" charset="-122"/>
                <a:cs typeface="+mn-cs"/>
              </a:rPr>
              <a:t>返回纯文本 </a:t>
            </a:r>
            <a:r>
              <a:rPr lang="en-US" altLang="zh-CN" sz="1200" b="0" i="0" kern="1200" dirty="0">
                <a:solidFill>
                  <a:schemeClr val="tx1"/>
                </a:solidFill>
                <a:effectLst/>
                <a:latin typeface="+mn-lt"/>
                <a:ea typeface="Microsoft YaHei UI" panose="020B0503020204020204" pitchFamily="34" charset="-122"/>
                <a:cs typeface="+mn-cs"/>
              </a:rPr>
              <a:t>JavaScript </a:t>
            </a:r>
            <a:r>
              <a:rPr lang="zh-CN" altLang="en-US" sz="1200" b="0" i="0" kern="1200" dirty="0">
                <a:solidFill>
                  <a:schemeClr val="tx1"/>
                </a:solidFill>
                <a:effectLst/>
                <a:latin typeface="+mn-lt"/>
                <a:ea typeface="Microsoft YaHei UI" panose="020B0503020204020204" pitchFamily="34" charset="-122"/>
                <a:cs typeface="+mn-cs"/>
              </a:rPr>
              <a:t>代码。不会自动缓存结果。除非设置了 </a:t>
            </a:r>
            <a:r>
              <a:rPr lang="en-US" altLang="zh-CN" sz="1200" b="0" i="0" kern="1200" dirty="0">
                <a:solidFill>
                  <a:schemeClr val="tx1"/>
                </a:solidFill>
                <a:effectLst/>
                <a:latin typeface="+mn-lt"/>
                <a:ea typeface="Microsoft YaHei UI" panose="020B0503020204020204" pitchFamily="34" charset="-122"/>
                <a:cs typeface="+mn-cs"/>
              </a:rPr>
              <a:t>"cache" </a:t>
            </a:r>
            <a:r>
              <a:rPr lang="zh-CN" altLang="en-US" sz="1200" b="0" i="0" kern="1200" dirty="0">
                <a:solidFill>
                  <a:schemeClr val="tx1"/>
                </a:solidFill>
                <a:effectLst/>
                <a:latin typeface="+mn-lt"/>
                <a:ea typeface="Microsoft YaHei UI" panose="020B0503020204020204" pitchFamily="34" charset="-122"/>
                <a:cs typeface="+mn-cs"/>
              </a:rPr>
              <a:t>参数。注意：在远程请求时</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不在同一个域下</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，所有 </a:t>
            </a:r>
            <a:r>
              <a:rPr lang="en-US" altLang="zh-CN" sz="1200" b="0" i="0" kern="1200" dirty="0">
                <a:solidFill>
                  <a:schemeClr val="tx1"/>
                </a:solidFill>
                <a:effectLst/>
                <a:latin typeface="+mn-lt"/>
                <a:ea typeface="Microsoft YaHei UI" panose="020B0503020204020204" pitchFamily="34" charset="-122"/>
                <a:cs typeface="+mn-cs"/>
              </a:rPr>
              <a:t>POST </a:t>
            </a:r>
            <a:r>
              <a:rPr lang="zh-CN" altLang="en-US" sz="1200" b="0" i="0" kern="1200" dirty="0">
                <a:solidFill>
                  <a:schemeClr val="tx1"/>
                </a:solidFill>
                <a:effectLst/>
                <a:latin typeface="+mn-lt"/>
                <a:ea typeface="Microsoft YaHei UI" panose="020B0503020204020204" pitchFamily="34" charset="-122"/>
                <a:cs typeface="+mn-cs"/>
              </a:rPr>
              <a:t>请求都将转为 </a:t>
            </a:r>
            <a:r>
              <a:rPr lang="en-US" altLang="zh-CN" sz="1200" b="0" i="0" kern="1200" dirty="0">
                <a:solidFill>
                  <a:schemeClr val="tx1"/>
                </a:solidFill>
                <a:effectLst/>
                <a:latin typeface="+mn-lt"/>
                <a:ea typeface="Microsoft YaHei UI" panose="020B0503020204020204" pitchFamily="34" charset="-122"/>
                <a:cs typeface="+mn-cs"/>
              </a:rPr>
              <a:t>GET </a:t>
            </a:r>
            <a:r>
              <a:rPr lang="zh-CN" altLang="en-US" sz="1200" b="0" i="0" kern="1200" dirty="0">
                <a:solidFill>
                  <a:schemeClr val="tx1"/>
                </a:solidFill>
                <a:effectLst/>
                <a:latin typeface="+mn-lt"/>
                <a:ea typeface="Microsoft YaHei UI" panose="020B0503020204020204" pitchFamily="34" charset="-122"/>
                <a:cs typeface="+mn-cs"/>
              </a:rPr>
              <a:t>请求。（因为将使用 </a:t>
            </a:r>
            <a:r>
              <a:rPr lang="en-US" altLang="zh-CN" sz="1200" b="0" i="0" kern="1200" dirty="0">
                <a:solidFill>
                  <a:schemeClr val="tx1"/>
                </a:solidFill>
                <a:effectLst/>
                <a:latin typeface="+mn-lt"/>
                <a:ea typeface="Microsoft YaHei UI" panose="020B0503020204020204" pitchFamily="34" charset="-122"/>
                <a:cs typeface="+mn-cs"/>
              </a:rPr>
              <a:t>DOM </a:t>
            </a:r>
            <a:r>
              <a:rPr lang="zh-CN" altLang="en-US" sz="1200" b="0" i="0" kern="1200" dirty="0">
                <a:solidFill>
                  <a:schemeClr val="tx1"/>
                </a:solidFill>
                <a:effectLst/>
                <a:latin typeface="+mn-lt"/>
                <a:ea typeface="Microsoft YaHei UI" panose="020B0503020204020204" pitchFamily="34" charset="-122"/>
                <a:cs typeface="+mn-cs"/>
              </a:rPr>
              <a:t>的 </a:t>
            </a:r>
            <a:r>
              <a:rPr lang="en-US" altLang="zh-CN" sz="1200" b="0" i="0" kern="1200" dirty="0">
                <a:solidFill>
                  <a:schemeClr val="tx1"/>
                </a:solidFill>
                <a:effectLst/>
                <a:latin typeface="+mn-lt"/>
                <a:ea typeface="Microsoft YaHei UI" panose="020B0503020204020204" pitchFamily="34" charset="-122"/>
                <a:cs typeface="+mn-cs"/>
              </a:rPr>
              <a:t>script</a:t>
            </a:r>
            <a:r>
              <a:rPr lang="zh-CN" altLang="en-US" sz="1200" b="0" i="0" kern="1200" dirty="0">
                <a:solidFill>
                  <a:schemeClr val="tx1"/>
                </a:solidFill>
                <a:effectLst/>
                <a:latin typeface="+mn-lt"/>
                <a:ea typeface="Microsoft YaHei UI" panose="020B0503020204020204" pitchFamily="34" charset="-122"/>
                <a:cs typeface="+mn-cs"/>
              </a:rPr>
              <a:t>标签来加载）</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"json": </a:t>
            </a:r>
            <a:r>
              <a:rPr lang="zh-CN" altLang="en-US" sz="1200" b="0" i="0" kern="1200" dirty="0">
                <a:solidFill>
                  <a:schemeClr val="tx1"/>
                </a:solidFill>
                <a:effectLst/>
                <a:latin typeface="+mn-lt"/>
                <a:ea typeface="Microsoft YaHei UI" panose="020B0503020204020204" pitchFamily="34" charset="-122"/>
                <a:cs typeface="+mn-cs"/>
              </a:rPr>
              <a:t>返回 </a:t>
            </a:r>
            <a:r>
              <a:rPr lang="en-US" altLang="zh-CN" sz="1200" b="0" i="0" kern="1200" dirty="0">
                <a:solidFill>
                  <a:schemeClr val="tx1"/>
                </a:solidFill>
                <a:effectLst/>
                <a:latin typeface="+mn-lt"/>
                <a:ea typeface="Microsoft YaHei UI" panose="020B0503020204020204" pitchFamily="34" charset="-122"/>
                <a:cs typeface="+mn-cs"/>
              </a:rPr>
              <a:t>JSON </a:t>
            </a:r>
            <a:r>
              <a:rPr lang="zh-CN" altLang="en-US" sz="1200" b="0" i="0" kern="1200" dirty="0">
                <a:solidFill>
                  <a:schemeClr val="tx1"/>
                </a:solidFill>
                <a:effectLst/>
                <a:latin typeface="+mn-lt"/>
                <a:ea typeface="Microsoft YaHei UI" panose="020B0503020204020204" pitchFamily="34" charset="-122"/>
                <a:cs typeface="+mn-cs"/>
              </a:rPr>
              <a:t>数据 。</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jsonp</a:t>
            </a:r>
            <a:r>
              <a:rPr lang="en-US" altLang="zh-CN" sz="1200" b="0" i="0" kern="1200" dirty="0">
                <a:solidFill>
                  <a:schemeClr val="tx1"/>
                </a:solidFill>
                <a:effectLst/>
                <a:latin typeface="+mn-lt"/>
                <a:ea typeface="Microsoft YaHei UI" panose="020B0503020204020204" pitchFamily="34" charset="-122"/>
                <a:cs typeface="+mn-cs"/>
              </a:rPr>
              <a:t>": JSONP </a:t>
            </a:r>
            <a:r>
              <a:rPr lang="zh-CN" altLang="en-US" sz="1200" b="0" i="0" kern="1200" dirty="0">
                <a:solidFill>
                  <a:schemeClr val="tx1"/>
                </a:solidFill>
                <a:effectLst/>
                <a:latin typeface="+mn-lt"/>
                <a:ea typeface="Microsoft YaHei UI" panose="020B0503020204020204" pitchFamily="34" charset="-122"/>
                <a:cs typeface="+mn-cs"/>
              </a:rPr>
              <a:t>格式。使用 </a:t>
            </a:r>
            <a:r>
              <a:rPr lang="en-US" altLang="zh-CN" sz="1200" b="0" i="0" kern="1200" dirty="0">
                <a:solidFill>
                  <a:schemeClr val="tx1"/>
                </a:solidFill>
                <a:effectLst/>
                <a:latin typeface="+mn-lt"/>
                <a:ea typeface="Microsoft YaHei UI" panose="020B0503020204020204" pitchFamily="34" charset="-122"/>
                <a:cs typeface="+mn-cs"/>
              </a:rPr>
              <a:t>JSONP </a:t>
            </a:r>
            <a:r>
              <a:rPr lang="zh-CN" altLang="en-US" sz="1200" b="0" i="0" kern="1200" dirty="0">
                <a:solidFill>
                  <a:schemeClr val="tx1"/>
                </a:solidFill>
                <a:effectLst/>
                <a:latin typeface="+mn-lt"/>
                <a:ea typeface="Microsoft YaHei UI" panose="020B0503020204020204" pitchFamily="34" charset="-122"/>
                <a:cs typeface="+mn-cs"/>
              </a:rPr>
              <a:t>形式调用函数时，如 </a:t>
            </a:r>
            <a:r>
              <a:rPr lang="en-US" altLang="zh-CN" sz="1200" b="0" i="0" kern="1200" dirty="0">
                <a:solidFill>
                  <a:schemeClr val="tx1"/>
                </a:solidFill>
                <a:effectLst/>
                <a:latin typeface="+mn-lt"/>
                <a:ea typeface="Microsoft YaHei UI" panose="020B0503020204020204" pitchFamily="34" charset="-122"/>
                <a:cs typeface="+mn-cs"/>
              </a:rPr>
              <a:t>"</a:t>
            </a:r>
            <a:r>
              <a:rPr lang="en-US" altLang="zh-CN" sz="1200" b="0" i="0" kern="1200" dirty="0" err="1">
                <a:solidFill>
                  <a:schemeClr val="tx1"/>
                </a:solidFill>
                <a:effectLst/>
                <a:latin typeface="+mn-lt"/>
                <a:ea typeface="Microsoft YaHei UI" panose="020B0503020204020204" pitchFamily="34" charset="-122"/>
                <a:cs typeface="+mn-cs"/>
              </a:rPr>
              <a:t>myurl?callback</a:t>
            </a: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jQuery</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将自动替换 </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为正确的函数名，以执行回调函数。</a:t>
            </a:r>
            <a:br>
              <a:rPr lang="zh-CN" altLang="en-US" dirty="0"/>
            </a:br>
            <a:r>
              <a:rPr lang="en-US" altLang="zh-CN" sz="1200" b="0" i="0" kern="1200" dirty="0">
                <a:solidFill>
                  <a:schemeClr val="tx1"/>
                </a:solidFill>
                <a:effectLst/>
                <a:latin typeface="+mn-lt"/>
                <a:ea typeface="Microsoft YaHei UI" panose="020B0503020204020204" pitchFamily="34" charset="-122"/>
                <a:cs typeface="+mn-cs"/>
              </a:rPr>
              <a:t>"text": </a:t>
            </a:r>
            <a:r>
              <a:rPr lang="zh-CN" altLang="en-US" sz="1200" b="0" i="0" kern="1200" dirty="0">
                <a:solidFill>
                  <a:schemeClr val="tx1"/>
                </a:solidFill>
                <a:effectLst/>
                <a:latin typeface="+mn-lt"/>
                <a:ea typeface="Microsoft YaHei UI" panose="020B0503020204020204" pitchFamily="34" charset="-122"/>
                <a:cs typeface="+mn-cs"/>
              </a:rPr>
              <a:t>返回纯文本字符串</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93</a:t>
            </a:fld>
            <a:endParaRPr lang="en-US" altLang="zh-CN" dirty="0"/>
          </a:p>
        </p:txBody>
      </p:sp>
    </p:spTree>
    <p:extLst>
      <p:ext uri="{BB962C8B-B14F-4D97-AF65-F5344CB8AC3E}">
        <p14:creationId xmlns:p14="http://schemas.microsoft.com/office/powerpoint/2010/main" val="299263548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chemeClr val="tx1"/>
                </a:solidFill>
                <a:effectLst/>
                <a:latin typeface="+mn-lt"/>
                <a:ea typeface="Microsoft YaHei UI" panose="020B0503020204020204" pitchFamily="34" charset="-122"/>
                <a:cs typeface="+mn-cs"/>
              </a:rPr>
              <a:t>JSON </a:t>
            </a:r>
            <a:r>
              <a:rPr lang="zh-CN" altLang="en-US" sz="1200" b="1" i="0" kern="1200" dirty="0">
                <a:solidFill>
                  <a:schemeClr val="tx1"/>
                </a:solidFill>
                <a:effectLst/>
                <a:latin typeface="+mn-lt"/>
                <a:ea typeface="Microsoft YaHei UI" panose="020B0503020204020204" pitchFamily="34" charset="-122"/>
                <a:cs typeface="+mn-cs"/>
              </a:rPr>
              <a:t>语法规则</a:t>
            </a:r>
          </a:p>
          <a:p>
            <a:r>
              <a:rPr lang="en-US" altLang="zh-CN" sz="1200" b="0" i="0" kern="1200" dirty="0">
                <a:solidFill>
                  <a:schemeClr val="tx1"/>
                </a:solidFill>
                <a:effectLst/>
                <a:latin typeface="+mn-lt"/>
                <a:ea typeface="Microsoft YaHei UI" panose="020B0503020204020204" pitchFamily="34" charset="-122"/>
                <a:cs typeface="+mn-cs"/>
              </a:rPr>
              <a:t>JSON </a:t>
            </a:r>
            <a:r>
              <a:rPr lang="zh-CN" altLang="en-US" sz="1200" b="0" i="0" kern="1200" dirty="0">
                <a:solidFill>
                  <a:schemeClr val="tx1"/>
                </a:solidFill>
                <a:effectLst/>
                <a:latin typeface="+mn-lt"/>
                <a:ea typeface="Microsoft YaHei UI" panose="020B0503020204020204" pitchFamily="34" charset="-122"/>
                <a:cs typeface="+mn-cs"/>
              </a:rPr>
              <a:t>语法是 </a:t>
            </a:r>
            <a:r>
              <a:rPr lang="en-US" altLang="zh-CN" sz="1200" b="0" i="0" kern="1200" dirty="0">
                <a:solidFill>
                  <a:schemeClr val="tx1"/>
                </a:solidFill>
                <a:effectLst/>
                <a:latin typeface="+mn-lt"/>
                <a:ea typeface="Microsoft YaHei UI" panose="020B0503020204020204" pitchFamily="34" charset="-122"/>
                <a:cs typeface="+mn-cs"/>
              </a:rPr>
              <a:t>JavaScript </a:t>
            </a:r>
            <a:r>
              <a:rPr lang="zh-CN" altLang="en-US" sz="1200" b="0" i="0" kern="1200" dirty="0">
                <a:solidFill>
                  <a:schemeClr val="tx1"/>
                </a:solidFill>
                <a:effectLst/>
                <a:latin typeface="+mn-lt"/>
                <a:ea typeface="Microsoft YaHei UI" panose="020B0503020204020204" pitchFamily="34" charset="-122"/>
                <a:cs typeface="+mn-cs"/>
              </a:rPr>
              <a:t>对象表示法语法的子集。</a:t>
            </a:r>
          </a:p>
          <a:p>
            <a:r>
              <a:rPr lang="zh-CN" altLang="en-US" sz="1200" b="0" i="0" kern="1200" dirty="0">
                <a:solidFill>
                  <a:schemeClr val="tx1"/>
                </a:solidFill>
                <a:effectLst/>
                <a:latin typeface="+mn-lt"/>
                <a:ea typeface="Microsoft YaHei UI" panose="020B0503020204020204" pitchFamily="34" charset="-122"/>
                <a:cs typeface="+mn-cs"/>
              </a:rPr>
              <a:t>数据在名称</a:t>
            </a:r>
            <a:r>
              <a:rPr lang="en-US" altLang="zh-CN" sz="1200" b="0" i="0" kern="1200" dirty="0">
                <a:solidFill>
                  <a:schemeClr val="tx1"/>
                </a:solidFill>
                <a:effectLst/>
                <a:latin typeface="+mn-lt"/>
                <a:ea typeface="Microsoft YaHei UI" panose="020B0503020204020204" pitchFamily="34" charset="-122"/>
                <a:cs typeface="+mn-cs"/>
              </a:rPr>
              <a:t>/</a:t>
            </a:r>
            <a:r>
              <a:rPr lang="zh-CN" altLang="en-US" sz="1200" b="0" i="0" kern="1200" dirty="0">
                <a:solidFill>
                  <a:schemeClr val="tx1"/>
                </a:solidFill>
                <a:effectLst/>
                <a:latin typeface="+mn-lt"/>
                <a:ea typeface="Microsoft YaHei UI" panose="020B0503020204020204" pitchFamily="34" charset="-122"/>
                <a:cs typeface="+mn-cs"/>
              </a:rPr>
              <a:t>值对中</a:t>
            </a:r>
          </a:p>
          <a:p>
            <a:r>
              <a:rPr lang="zh-CN" altLang="en-US" sz="1200" b="0" i="0" kern="1200" dirty="0">
                <a:solidFill>
                  <a:schemeClr val="tx1"/>
                </a:solidFill>
                <a:effectLst/>
                <a:latin typeface="+mn-lt"/>
                <a:ea typeface="Microsoft YaHei UI" panose="020B0503020204020204" pitchFamily="34" charset="-122"/>
                <a:cs typeface="+mn-cs"/>
              </a:rPr>
              <a:t>数据由逗号分隔</a:t>
            </a:r>
          </a:p>
          <a:p>
            <a:r>
              <a:rPr lang="zh-CN" altLang="en-US" sz="1200" b="0" i="0" kern="1200" dirty="0">
                <a:solidFill>
                  <a:schemeClr val="tx1"/>
                </a:solidFill>
                <a:effectLst/>
                <a:latin typeface="+mn-lt"/>
                <a:ea typeface="Microsoft YaHei UI" panose="020B0503020204020204" pitchFamily="34" charset="-122"/>
                <a:cs typeface="+mn-cs"/>
              </a:rPr>
              <a:t>花括号保存对象</a:t>
            </a:r>
          </a:p>
          <a:p>
            <a:r>
              <a:rPr lang="zh-CN" altLang="en-US" sz="1200" b="0" i="0" kern="1200" dirty="0">
                <a:solidFill>
                  <a:schemeClr val="tx1"/>
                </a:solidFill>
                <a:effectLst/>
                <a:latin typeface="+mn-lt"/>
                <a:ea typeface="Microsoft YaHei UI" panose="020B0503020204020204" pitchFamily="34" charset="-122"/>
                <a:cs typeface="+mn-cs"/>
              </a:rPr>
              <a:t>方括号保存数组</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94</a:t>
            </a:fld>
            <a:endParaRPr lang="en-US" altLang="zh-CN" dirty="0"/>
          </a:p>
        </p:txBody>
      </p:sp>
    </p:spTree>
    <p:extLst>
      <p:ext uri="{BB962C8B-B14F-4D97-AF65-F5344CB8AC3E}">
        <p14:creationId xmlns:p14="http://schemas.microsoft.com/office/powerpoint/2010/main" val="299790837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a:t>json_encode</a:t>
            </a:r>
            <a:r>
              <a:rPr lang="zh-CN" altLang="en-US" dirty="0"/>
              <a:t>（</a:t>
            </a:r>
            <a:r>
              <a:rPr lang="en-US" altLang="zh-CN" dirty="0"/>
              <a:t>class</a:t>
            </a:r>
            <a:r>
              <a:rPr lang="zh-CN" altLang="en-US" dirty="0"/>
              <a:t>）</a:t>
            </a:r>
            <a:endParaRPr lang="en-US" altLang="zh-CN" dirty="0"/>
          </a:p>
          <a:p>
            <a:r>
              <a:rPr lang="en-US" altLang="zh-CN" dirty="0"/>
              <a:t>Json</a:t>
            </a:r>
            <a:r>
              <a:rPr lang="zh-CN" altLang="en-US" dirty="0"/>
              <a:t>（</a:t>
            </a:r>
            <a:r>
              <a:rPr lang="en-US" altLang="zh-CN" dirty="0"/>
              <a:t>array</a:t>
            </a:r>
            <a:r>
              <a:rPr lang="zh-CN" altLang="en-US" dirty="0"/>
              <a:t>）</a:t>
            </a:r>
            <a:endParaRPr lang="en-US" altLang="zh-CN" dirty="0"/>
          </a:p>
          <a:p>
            <a:endParaRPr lang="en-US" altLang="zh-CN" dirty="0"/>
          </a:p>
          <a:p>
            <a:endParaRPr lang="en-US" altLang="zh-CN" dirty="0"/>
          </a:p>
          <a:p>
            <a:r>
              <a:rPr lang="en-US" altLang="zh-CN" dirty="0"/>
              <a:t>http://blog.csdn.net/yueqinglkong/article/details/38944423</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95</a:t>
            </a:fld>
            <a:endParaRPr lang="en-US" altLang="zh-CN" dirty="0"/>
          </a:p>
        </p:txBody>
      </p:sp>
    </p:spTree>
    <p:extLst>
      <p:ext uri="{BB962C8B-B14F-4D97-AF65-F5344CB8AC3E}">
        <p14:creationId xmlns:p14="http://schemas.microsoft.com/office/powerpoint/2010/main" val="181193641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a:solidFill>
                  <a:schemeClr val="tx1"/>
                </a:solidFill>
                <a:effectLst/>
                <a:latin typeface="+mn-lt"/>
                <a:ea typeface="Microsoft YaHei UI" panose="020B0503020204020204" pitchFamily="34" charset="-122"/>
                <a:cs typeface="+mn-cs"/>
              </a:rPr>
              <a:t>var</a:t>
            </a:r>
            <a:r>
              <a:rPr lang="en-US" altLang="zh-CN" sz="1200" b="0" i="0" kern="1200" dirty="0">
                <a:solidFill>
                  <a:schemeClr val="tx1"/>
                </a:solidFill>
                <a:effectLst/>
                <a:latin typeface="+mn-lt"/>
                <a:ea typeface="Microsoft YaHei UI" panose="020B0503020204020204" pitchFamily="34" charset="-122"/>
                <a:cs typeface="+mn-cs"/>
              </a:rPr>
              <a:t> json = {</a:t>
            </a:r>
            <a:br>
              <a:rPr lang="en-US" altLang="zh-CN" dirty="0"/>
            </a:br>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contry</a:t>
            </a:r>
            <a:r>
              <a:rPr lang="en-US" altLang="zh-CN" sz="1200" b="0" i="0" kern="1200" dirty="0">
                <a:solidFill>
                  <a:schemeClr val="tx1"/>
                </a:solidFill>
                <a:effectLst/>
                <a:latin typeface="+mn-lt"/>
                <a:ea typeface="Microsoft YaHei UI" panose="020B0503020204020204" pitchFamily="34" charset="-122"/>
                <a:cs typeface="+mn-cs"/>
              </a:rPr>
              <a:t>:{</a:t>
            </a:r>
            <a:br>
              <a:rPr lang="en-US" altLang="zh-CN" dirty="0"/>
            </a:br>
            <a:r>
              <a:rPr lang="en-US" altLang="zh-CN" sz="1200" b="0" i="0" kern="1200" dirty="0">
                <a:solidFill>
                  <a:schemeClr val="tx1"/>
                </a:solidFill>
                <a:effectLst/>
                <a:latin typeface="+mn-lt"/>
                <a:ea typeface="Microsoft YaHei UI" panose="020B0503020204020204" pitchFamily="34" charset="-122"/>
                <a:cs typeface="+mn-cs"/>
              </a:rPr>
              <a:t>    area:{</a:t>
            </a:r>
            <a:br>
              <a:rPr lang="en-US" altLang="zh-CN" dirty="0"/>
            </a:br>
            <a:r>
              <a:rPr lang="en-US" altLang="zh-CN" sz="1200" b="0" i="0" kern="1200" dirty="0">
                <a:solidFill>
                  <a:schemeClr val="tx1"/>
                </a:solidFill>
                <a:effectLst/>
                <a:latin typeface="+mn-lt"/>
                <a:ea typeface="Microsoft YaHei UI" panose="020B0503020204020204" pitchFamily="34" charset="-122"/>
                <a:cs typeface="+mn-cs"/>
              </a:rPr>
              <a:t>     man:"12</a:t>
            </a:r>
            <a:r>
              <a:rPr lang="zh-CN" altLang="en-US" sz="1200" b="0" i="0" kern="1200" dirty="0">
                <a:solidFill>
                  <a:schemeClr val="tx1"/>
                </a:solidFill>
                <a:effectLst/>
                <a:latin typeface="+mn-lt"/>
                <a:ea typeface="Microsoft YaHei UI" panose="020B0503020204020204" pitchFamily="34" charset="-122"/>
                <a:cs typeface="+mn-cs"/>
              </a:rPr>
              <a:t>万</a:t>
            </a:r>
            <a:r>
              <a:rPr lang="en-US" altLang="zh-CN" sz="1200" b="0" i="0" kern="1200" dirty="0">
                <a:solidFill>
                  <a:schemeClr val="tx1"/>
                </a:solidFill>
                <a:effectLst/>
                <a:latin typeface="+mn-lt"/>
                <a:ea typeface="Microsoft YaHei UI" panose="020B0503020204020204" pitchFamily="34" charset="-122"/>
                <a:cs typeface="+mn-cs"/>
              </a:rPr>
              <a:t>",</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women:"10</a:t>
            </a:r>
            <a:r>
              <a:rPr lang="zh-CN" altLang="en-US" sz="1200" b="0" i="0" kern="1200" dirty="0">
                <a:solidFill>
                  <a:schemeClr val="tx1"/>
                </a:solidFill>
                <a:effectLst/>
                <a:latin typeface="+mn-lt"/>
                <a:ea typeface="Microsoft YaHei UI" panose="020B0503020204020204" pitchFamily="34" charset="-122"/>
                <a:cs typeface="+mn-cs"/>
              </a:rPr>
              <a:t>万</a:t>
            </a:r>
            <a:r>
              <a:rPr lang="en-US" altLang="zh-CN" sz="1200" b="0" i="0" kern="1200" dirty="0">
                <a:solidFill>
                  <a:schemeClr val="tx1"/>
                </a:solidFill>
                <a:effectLst/>
                <a:latin typeface="+mn-lt"/>
                <a:ea typeface="Microsoft YaHei UI" panose="020B0503020204020204" pitchFamily="34" charset="-122"/>
                <a:cs typeface="+mn-cs"/>
              </a:rPr>
              <a:t>"</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a:t>
            </a:r>
            <a:br>
              <a:rPr lang="zh-CN" altLang="en-US" dirty="0"/>
            </a:br>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a:t>
            </a: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a:solidFill>
                  <a:schemeClr val="tx1"/>
                </a:solidFill>
                <a:effectLst/>
                <a:latin typeface="+mn-lt"/>
                <a:ea typeface="Microsoft YaHei UI" panose="020B0503020204020204" pitchFamily="34" charset="-122"/>
                <a:cs typeface="+mn-cs"/>
              </a:rPr>
              <a:t>1</a:t>
            </a:r>
            <a:r>
              <a:rPr lang="zh-CN" altLang="en-US" sz="1200" b="0" i="0" kern="1200" dirty="0">
                <a:solidFill>
                  <a:schemeClr val="tx1"/>
                </a:solidFill>
                <a:effectLst/>
                <a:latin typeface="+mn-lt"/>
                <a:ea typeface="Microsoft YaHei UI" panose="020B0503020204020204" pitchFamily="34" charset="-122"/>
                <a:cs typeface="+mn-cs"/>
              </a:rPr>
              <a:t>这种形式将使得性能显著降低，因为它必须运行编译器</a:t>
            </a:r>
          </a:p>
          <a:p>
            <a:r>
              <a:rPr lang="en-US" altLang="zh-CN" sz="1200" b="0" i="0" kern="1200" dirty="0">
                <a:solidFill>
                  <a:schemeClr val="tx1"/>
                </a:solidFill>
                <a:effectLst/>
                <a:latin typeface="+mn-lt"/>
                <a:ea typeface="Microsoft YaHei UI" panose="020B0503020204020204" pitchFamily="34" charset="-122"/>
                <a:cs typeface="+mn-cs"/>
              </a:rPr>
              <a:t>2eval</a:t>
            </a:r>
            <a:r>
              <a:rPr lang="zh-CN" altLang="en-US" sz="1200" b="0" i="0" kern="1200" dirty="0">
                <a:solidFill>
                  <a:schemeClr val="tx1"/>
                </a:solidFill>
                <a:effectLst/>
                <a:latin typeface="+mn-lt"/>
                <a:ea typeface="Microsoft YaHei UI" panose="020B0503020204020204" pitchFamily="34" charset="-122"/>
                <a:cs typeface="+mn-cs"/>
              </a:rPr>
              <a:t>函数还减弱了你的应用的安全性，因为它给被求值的文本赋予了太多的权力。就像</a:t>
            </a:r>
            <a:r>
              <a:rPr lang="en-US" altLang="zh-CN" sz="1200" b="0" i="0" kern="1200" dirty="0">
                <a:solidFill>
                  <a:schemeClr val="tx1"/>
                </a:solidFill>
                <a:effectLst/>
                <a:latin typeface="+mn-lt"/>
                <a:ea typeface="Microsoft YaHei UI" panose="020B0503020204020204" pitchFamily="34" charset="-122"/>
                <a:cs typeface="+mn-cs"/>
              </a:rPr>
              <a:t>with</a:t>
            </a:r>
            <a:r>
              <a:rPr lang="zh-CN" altLang="en-US" sz="1200" b="0" i="0" kern="1200" dirty="0">
                <a:solidFill>
                  <a:schemeClr val="tx1"/>
                </a:solidFill>
                <a:effectLst/>
                <a:latin typeface="+mn-lt"/>
                <a:ea typeface="Microsoft YaHei UI" panose="020B0503020204020204" pitchFamily="34" charset="-122"/>
                <a:cs typeface="+mn-cs"/>
              </a:rPr>
              <a:t>语句执行的方式一样，它降低了语言的性能</a:t>
            </a:r>
            <a:endParaRPr lang="en-US" altLang="zh-CN" sz="1200" b="0" i="0" kern="1200" dirty="0">
              <a:solidFill>
                <a:schemeClr val="tx1"/>
              </a:solidFill>
              <a:effectLst/>
              <a:latin typeface="+mn-lt"/>
              <a:ea typeface="Microsoft YaHei UI" panose="020B0503020204020204" pitchFamily="34" charset="-122"/>
              <a:cs typeface="+mn-cs"/>
            </a:endParaRP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a:solidFill>
                  <a:schemeClr val="tx1"/>
                </a:solidFill>
                <a:effectLst/>
                <a:latin typeface="+mn-lt"/>
                <a:ea typeface="Microsoft YaHei UI" panose="020B0503020204020204" pitchFamily="34" charset="-122"/>
                <a:cs typeface="+mn-cs"/>
              </a:rPr>
              <a:t>    </a:t>
            </a:r>
            <a:r>
              <a:rPr lang="en-US" altLang="zh-CN" sz="1200" b="0" i="0" kern="1200" dirty="0" err="1">
                <a:solidFill>
                  <a:schemeClr val="tx1"/>
                </a:solidFill>
                <a:effectLst/>
                <a:latin typeface="+mn-lt"/>
                <a:ea typeface="Microsoft YaHei UI" panose="020B0503020204020204" pitchFamily="34" charset="-122"/>
                <a:cs typeface="+mn-cs"/>
              </a:rPr>
              <a:t>var</a:t>
            </a:r>
            <a:r>
              <a:rPr lang="en-US" altLang="zh-CN" sz="1200" b="0" i="0" kern="1200" dirty="0">
                <a:solidFill>
                  <a:schemeClr val="tx1"/>
                </a:solidFill>
                <a:effectLst/>
                <a:latin typeface="+mn-lt"/>
                <a:ea typeface="Microsoft YaHei UI" panose="020B0503020204020204" pitchFamily="34" charset="-122"/>
                <a:cs typeface="+mn-cs"/>
              </a:rPr>
              <a:t> row = $("#template").clone();</a:t>
            </a: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a:solidFill>
                  <a:schemeClr val="tx1"/>
                </a:solidFill>
                <a:effectLst/>
                <a:latin typeface="+mn-lt"/>
                <a:ea typeface="Microsoft YaHei UI" panose="020B0503020204020204" pitchFamily="34" charset="-122"/>
                <a:cs typeface="+mn-cs"/>
              </a:rPr>
              <a:t>success: function(data){</a:t>
            </a:r>
          </a:p>
          <a:p>
            <a:r>
              <a:rPr lang="en-US" altLang="zh-CN" sz="1200" b="0" i="0" kern="1200" dirty="0">
                <a:solidFill>
                  <a:schemeClr val="tx1"/>
                </a:solidFill>
                <a:effectLst/>
                <a:latin typeface="+mn-lt"/>
                <a:ea typeface="Microsoft YaHei UI" panose="020B0503020204020204" pitchFamily="34" charset="-122"/>
                <a:cs typeface="+mn-cs"/>
              </a:rPr>
              <a:t>$(data).each(function(</a:t>
            </a:r>
            <a:r>
              <a:rPr lang="en-US" altLang="zh-CN" sz="1200" b="0" i="0" kern="1200" dirty="0" err="1">
                <a:solidFill>
                  <a:schemeClr val="tx1"/>
                </a:solidFill>
                <a:effectLst/>
                <a:latin typeface="+mn-lt"/>
                <a:ea typeface="Microsoft YaHei UI" panose="020B0503020204020204" pitchFamily="34" charset="-122"/>
                <a:cs typeface="+mn-cs"/>
              </a:rPr>
              <a:t>i</a:t>
            </a:r>
            <a:r>
              <a:rPr lang="en-US" altLang="zh-CN" sz="1200" b="0" i="0" kern="1200" dirty="0">
                <a:solidFill>
                  <a:schemeClr val="tx1"/>
                </a:solidFill>
                <a:effectLst/>
                <a:latin typeface="+mn-lt"/>
                <a:ea typeface="Microsoft YaHei UI" panose="020B0503020204020204" pitchFamily="34" charset="-122"/>
                <a:cs typeface="+mn-cs"/>
              </a:rPr>
              <a:t>) {</a:t>
            </a:r>
          </a:p>
          <a:p>
            <a:r>
              <a:rPr lang="en-US" altLang="zh-CN" sz="1200" b="0" i="0" kern="1200" dirty="0">
                <a:solidFill>
                  <a:schemeClr val="tx1"/>
                </a:solidFill>
                <a:effectLst/>
                <a:latin typeface="+mn-lt"/>
                <a:ea typeface="Microsoft YaHei UI" panose="020B0503020204020204" pitchFamily="34" charset="-122"/>
                <a:cs typeface="+mn-cs"/>
              </a:rPr>
              <a:t>      for(key in this) // </a:t>
            </a:r>
            <a:r>
              <a:rPr lang="zh-CN" altLang="en-US" sz="1200" b="0" i="0" kern="1200" dirty="0">
                <a:solidFill>
                  <a:schemeClr val="tx1"/>
                </a:solidFill>
                <a:effectLst/>
                <a:latin typeface="+mn-lt"/>
                <a:ea typeface="Microsoft YaHei UI" panose="020B0503020204020204" pitchFamily="34" charset="-122"/>
                <a:cs typeface="+mn-cs"/>
              </a:rPr>
              <a:t>遍历</a:t>
            </a:r>
            <a:r>
              <a:rPr lang="en-US" altLang="zh-CN" sz="1200" b="0" i="0" kern="1200" dirty="0" err="1">
                <a:solidFill>
                  <a:schemeClr val="tx1"/>
                </a:solidFill>
                <a:effectLst/>
                <a:latin typeface="+mn-lt"/>
                <a:ea typeface="Microsoft YaHei UI" panose="020B0503020204020204" pitchFamily="34" charset="-122"/>
                <a:cs typeface="+mn-cs"/>
              </a:rPr>
              <a:t>Js</a:t>
            </a:r>
            <a:r>
              <a:rPr lang="zh-CN" altLang="en-US" sz="1200" b="0" i="0" kern="1200" dirty="0">
                <a:solidFill>
                  <a:schemeClr val="tx1"/>
                </a:solidFill>
                <a:effectLst/>
                <a:latin typeface="+mn-lt"/>
                <a:ea typeface="Microsoft YaHei UI" panose="020B0503020204020204" pitchFamily="34" charset="-122"/>
                <a:cs typeface="+mn-cs"/>
              </a:rPr>
              <a:t>对象的所有属性</a:t>
            </a:r>
          </a:p>
          <a:p>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alert(data[</a:t>
            </a:r>
            <a:r>
              <a:rPr lang="en-US" altLang="zh-CN" sz="1200" b="0" i="0" kern="1200" dirty="0" err="1">
                <a:solidFill>
                  <a:schemeClr val="tx1"/>
                </a:solidFill>
                <a:effectLst/>
                <a:latin typeface="+mn-lt"/>
                <a:ea typeface="Microsoft YaHei UI" panose="020B0503020204020204" pitchFamily="34" charset="-122"/>
                <a:cs typeface="+mn-cs"/>
              </a:rPr>
              <a:t>i</a:t>
            </a:r>
            <a:r>
              <a:rPr lang="en-US" altLang="zh-CN" sz="1200" b="0" i="0" kern="1200" dirty="0">
                <a:solidFill>
                  <a:schemeClr val="tx1"/>
                </a:solidFill>
                <a:effectLst/>
                <a:latin typeface="+mn-lt"/>
                <a:ea typeface="Microsoft YaHei UI" panose="020B0503020204020204" pitchFamily="34" charset="-122"/>
                <a:cs typeface="+mn-cs"/>
              </a:rPr>
              <a:t>][key]);</a:t>
            </a:r>
          </a:p>
          <a:p>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这里就不能换成 </a:t>
            </a:r>
            <a:r>
              <a:rPr lang="en-US" altLang="zh-CN" sz="1200" b="0" i="0" kern="1200" dirty="0">
                <a:solidFill>
                  <a:schemeClr val="tx1"/>
                </a:solidFill>
                <a:effectLst/>
                <a:latin typeface="+mn-lt"/>
                <a:ea typeface="Microsoft YaHei UI" panose="020B0503020204020204" pitchFamily="34" charset="-122"/>
                <a:cs typeface="+mn-cs"/>
              </a:rPr>
              <a:t>data[</a:t>
            </a:r>
            <a:r>
              <a:rPr lang="en-US" altLang="zh-CN" sz="1200" b="0" i="0" kern="1200" dirty="0" err="1">
                <a:solidFill>
                  <a:schemeClr val="tx1"/>
                </a:solidFill>
                <a:effectLst/>
                <a:latin typeface="+mn-lt"/>
                <a:ea typeface="Microsoft YaHei UI" panose="020B0503020204020204" pitchFamily="34" charset="-122"/>
                <a:cs typeface="+mn-cs"/>
              </a:rPr>
              <a:t>i</a:t>
            </a:r>
            <a:r>
              <a:rPr lang="en-US" altLang="zh-CN" sz="1200" b="0" i="0" kern="1200" dirty="0">
                <a:solidFill>
                  <a:schemeClr val="tx1"/>
                </a:solidFill>
                <a:effectLst/>
                <a:latin typeface="+mn-lt"/>
                <a:ea typeface="Microsoft YaHei UI" panose="020B0503020204020204" pitchFamily="34" charset="-122"/>
                <a:cs typeface="+mn-cs"/>
              </a:rPr>
              <a:t>].key </a:t>
            </a:r>
            <a:r>
              <a:rPr lang="zh-CN" altLang="en-US" sz="1200" b="0" i="0" kern="1200" dirty="0">
                <a:solidFill>
                  <a:schemeClr val="tx1"/>
                </a:solidFill>
                <a:effectLst/>
                <a:latin typeface="+mn-lt"/>
                <a:ea typeface="Microsoft YaHei UI" panose="020B0503020204020204" pitchFamily="34" charset="-122"/>
                <a:cs typeface="+mn-cs"/>
              </a:rPr>
              <a:t>否则</a:t>
            </a:r>
            <a:r>
              <a:rPr lang="en-US" altLang="zh-CN" sz="1200" b="0" i="0" kern="1200" dirty="0">
                <a:solidFill>
                  <a:schemeClr val="tx1"/>
                </a:solidFill>
                <a:effectLst/>
                <a:latin typeface="+mn-lt"/>
                <a:ea typeface="Microsoft YaHei UI" panose="020B0503020204020204" pitchFamily="34" charset="-122"/>
                <a:cs typeface="+mn-cs"/>
              </a:rPr>
              <a:t>key</a:t>
            </a:r>
            <a:r>
              <a:rPr lang="zh-CN" altLang="en-US" sz="1200" b="0" i="0" kern="1200" dirty="0">
                <a:solidFill>
                  <a:schemeClr val="tx1"/>
                </a:solidFill>
                <a:effectLst/>
                <a:latin typeface="+mn-lt"/>
                <a:ea typeface="Microsoft YaHei UI" panose="020B0503020204020204" pitchFamily="34" charset="-122"/>
                <a:cs typeface="+mn-cs"/>
              </a:rPr>
              <a:t>成了属性而不是上面的</a:t>
            </a:r>
            <a:r>
              <a:rPr lang="en-US" altLang="zh-CN" sz="1200" b="0" i="0" kern="1200" dirty="0">
                <a:solidFill>
                  <a:schemeClr val="tx1"/>
                </a:solidFill>
                <a:effectLst/>
                <a:latin typeface="+mn-lt"/>
                <a:ea typeface="Microsoft YaHei UI" panose="020B0503020204020204" pitchFamily="34" charset="-122"/>
                <a:cs typeface="+mn-cs"/>
              </a:rPr>
              <a:t>key</a:t>
            </a:r>
            <a:r>
              <a:rPr lang="zh-CN" altLang="en-US" sz="1200" b="0" i="0" kern="1200" dirty="0">
                <a:solidFill>
                  <a:schemeClr val="tx1"/>
                </a:solidFill>
                <a:effectLst/>
                <a:latin typeface="+mn-lt"/>
                <a:ea typeface="Microsoft YaHei UI" panose="020B0503020204020204" pitchFamily="34" charset="-122"/>
                <a:cs typeface="+mn-cs"/>
              </a:rPr>
              <a:t>变量</a:t>
            </a:r>
          </a:p>
          <a:p>
            <a:r>
              <a:rPr lang="zh-CN" altLang="en-US" sz="1200" b="0" i="0" kern="1200" dirty="0">
                <a:solidFill>
                  <a:schemeClr val="tx1"/>
                </a:solidFill>
                <a:effectLst/>
                <a:latin typeface="+mn-lt"/>
                <a:ea typeface="Microsoft YaHei UI" panose="020B0503020204020204" pitchFamily="34" charset="-122"/>
                <a:cs typeface="+mn-cs"/>
              </a:rPr>
              <a:t>        </a:t>
            </a:r>
            <a:r>
              <a:rPr lang="en-US" altLang="zh-CN" sz="1200" b="0"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 }</a:t>
            </a:r>
            <a:endParaRPr lang="zh-CN" altLang="en-US" sz="1200" b="0" i="0" kern="1200" dirty="0">
              <a:solidFill>
                <a:schemeClr val="tx1"/>
              </a:solidFill>
              <a:effectLst/>
              <a:latin typeface="+mn-lt"/>
              <a:ea typeface="Microsoft YaHei UI" panose="020B0503020204020204" pitchFamily="34" charset="-122"/>
              <a:cs typeface="+mn-cs"/>
            </a:endParaRP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96</a:t>
            </a:fld>
            <a:endParaRPr lang="en-US" altLang="zh-CN" dirty="0"/>
          </a:p>
        </p:txBody>
      </p:sp>
    </p:spTree>
    <p:extLst>
      <p:ext uri="{BB962C8B-B14F-4D97-AF65-F5344CB8AC3E}">
        <p14:creationId xmlns:p14="http://schemas.microsoft.com/office/powerpoint/2010/main" val="35961732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a:solidFill>
                  <a:schemeClr val="tx1"/>
                </a:solidFill>
                <a:effectLst/>
                <a:latin typeface="+mn-lt"/>
                <a:ea typeface="Microsoft YaHei UI" panose="020B0503020204020204" pitchFamily="34" charset="-122"/>
                <a:cs typeface="+mn-cs"/>
              </a:rPr>
              <a:t>var</a:t>
            </a:r>
            <a:r>
              <a:rPr lang="en-US" altLang="zh-CN" sz="1200" b="0" i="0" kern="1200" dirty="0">
                <a:solidFill>
                  <a:schemeClr val="tx1"/>
                </a:solidFill>
                <a:effectLst/>
                <a:latin typeface="+mn-lt"/>
                <a:ea typeface="Microsoft YaHei UI" panose="020B0503020204020204" pitchFamily="34" charset="-122"/>
                <a:cs typeface="+mn-cs"/>
              </a:rPr>
              <a:t> chart = new G2.Chart({</a:t>
            </a:r>
          </a:p>
          <a:p>
            <a:r>
              <a:rPr lang="en-US" altLang="zh-CN" sz="1200" b="0" i="0" kern="1200" dirty="0">
                <a:solidFill>
                  <a:schemeClr val="tx1"/>
                </a:solidFill>
                <a:effectLst/>
                <a:latin typeface="+mn-lt"/>
                <a:ea typeface="Microsoft YaHei UI" panose="020B0503020204020204" pitchFamily="34" charset="-122"/>
                <a:cs typeface="+mn-cs"/>
              </a:rPr>
              <a:t>id: 'c1',</a:t>
            </a:r>
          </a:p>
          <a:p>
            <a:r>
              <a:rPr lang="en-US" altLang="zh-CN" sz="1200" b="0" i="0" kern="1200" dirty="0">
                <a:solidFill>
                  <a:schemeClr val="tx1"/>
                </a:solidFill>
                <a:effectLst/>
                <a:latin typeface="+mn-lt"/>
                <a:ea typeface="Microsoft YaHei UI" panose="020B0503020204020204" pitchFamily="34" charset="-122"/>
                <a:cs typeface="+mn-cs"/>
              </a:rPr>
              <a:t>width: 1000,</a:t>
            </a:r>
          </a:p>
          <a:p>
            <a:r>
              <a:rPr lang="en-US" altLang="zh-CN" sz="1200" b="0" i="0" kern="1200" dirty="0">
                <a:solidFill>
                  <a:schemeClr val="tx1"/>
                </a:solidFill>
                <a:effectLst/>
                <a:latin typeface="+mn-lt"/>
                <a:ea typeface="Microsoft YaHei UI" panose="020B0503020204020204" pitchFamily="34" charset="-122"/>
                <a:cs typeface="+mn-cs"/>
              </a:rPr>
              <a:t>height: 500</a:t>
            </a:r>
          </a:p>
          <a:p>
            <a:r>
              <a:rPr lang="en-US" altLang="zh-CN" sz="1200" b="0" i="0" kern="1200" dirty="0">
                <a:solidFill>
                  <a:schemeClr val="tx1"/>
                </a:solidFill>
                <a:effectLst/>
                <a:latin typeface="+mn-lt"/>
                <a:ea typeface="Microsoft YaHei UI" panose="020B0503020204020204" pitchFamily="34" charset="-122"/>
                <a:cs typeface="+mn-cs"/>
              </a:rPr>
              <a:t>});</a:t>
            </a:r>
          </a:p>
          <a:p>
            <a:endParaRPr lang="en-US" altLang="zh-CN" sz="1200" b="0" i="0" kern="1200" dirty="0">
              <a:solidFill>
                <a:schemeClr val="tx1"/>
              </a:solidFill>
              <a:effectLst/>
              <a:latin typeface="+mn-lt"/>
              <a:ea typeface="Microsoft YaHei UI" panose="020B0503020204020204" pitchFamily="34" charset="-122"/>
              <a:cs typeface="+mn-cs"/>
            </a:endParaRPr>
          </a:p>
          <a:p>
            <a:r>
              <a:rPr lang="en-US" altLang="zh-CN" sz="1200" b="0" i="0" kern="1200" dirty="0" err="1">
                <a:solidFill>
                  <a:schemeClr val="tx1"/>
                </a:solidFill>
                <a:effectLst/>
                <a:latin typeface="+mn-lt"/>
                <a:ea typeface="Microsoft YaHei UI" panose="020B0503020204020204" pitchFamily="34" charset="-122"/>
                <a:cs typeface="+mn-cs"/>
              </a:rPr>
              <a:t>var</a:t>
            </a:r>
            <a:r>
              <a:rPr lang="en-US" altLang="zh-CN" sz="1200" b="0" i="0" kern="1200" dirty="0">
                <a:solidFill>
                  <a:schemeClr val="tx1"/>
                </a:solidFill>
                <a:effectLst/>
                <a:latin typeface="+mn-lt"/>
                <a:ea typeface="Microsoft YaHei UI" panose="020B0503020204020204" pitchFamily="34" charset="-122"/>
                <a:cs typeface="+mn-cs"/>
              </a:rPr>
              <a:t> data = [</a:t>
            </a:r>
          </a:p>
          <a:p>
            <a:r>
              <a:rPr lang="en-US" altLang="zh-CN" sz="1200" b="0" i="0" kern="1200" dirty="0">
                <a:solidFill>
                  <a:schemeClr val="tx1"/>
                </a:solidFill>
                <a:effectLst/>
                <a:latin typeface="+mn-lt"/>
                <a:ea typeface="Microsoft YaHei UI" panose="020B0503020204020204" pitchFamily="34" charset="-122"/>
                <a:cs typeface="+mn-cs"/>
              </a:rPr>
              <a:t>{"month":0,"tem":7,"city":"tokyo"},</a:t>
            </a:r>
          </a:p>
          <a:p>
            <a:r>
              <a:rPr lang="en-US" altLang="zh-CN" sz="1200" b="0" i="0" kern="1200" dirty="0">
                <a:solidFill>
                  <a:schemeClr val="tx1"/>
                </a:solidFill>
                <a:effectLst/>
                <a:latin typeface="+mn-lt"/>
                <a:ea typeface="Microsoft YaHei UI" panose="020B0503020204020204" pitchFamily="34" charset="-122"/>
                <a:cs typeface="+mn-cs"/>
              </a:rPr>
              <a:t>{"month":1,"tem":6.9,"city":"tokyo"},</a:t>
            </a:r>
          </a:p>
          <a:p>
            <a:r>
              <a:rPr lang="en-US" altLang="zh-CN" sz="1200" b="0" i="0" kern="1200" dirty="0">
                <a:solidFill>
                  <a:schemeClr val="tx1"/>
                </a:solidFill>
                <a:effectLst/>
                <a:latin typeface="+mn-lt"/>
                <a:ea typeface="Microsoft YaHei UI" panose="020B0503020204020204" pitchFamily="34" charset="-122"/>
                <a:cs typeface="+mn-cs"/>
              </a:rPr>
              <a:t>...</a:t>
            </a:r>
          </a:p>
          <a:p>
            <a:r>
              <a:rPr lang="en-US" altLang="zh-CN" sz="1200" b="0" i="0" kern="1200" dirty="0">
                <a:solidFill>
                  <a:schemeClr val="tx1"/>
                </a:solidFill>
                <a:effectLst/>
                <a:latin typeface="+mn-lt"/>
                <a:ea typeface="Microsoft YaHei UI" panose="020B0503020204020204" pitchFamily="34" charset="-122"/>
                <a:cs typeface="+mn-cs"/>
              </a:rPr>
              <a:t>];</a:t>
            </a:r>
          </a:p>
          <a:p>
            <a:r>
              <a:rPr lang="en-US" altLang="zh-CN" sz="1200" b="0" i="0" kern="1200" dirty="0" err="1">
                <a:solidFill>
                  <a:schemeClr val="tx1"/>
                </a:solidFill>
                <a:effectLst/>
                <a:latin typeface="+mn-lt"/>
                <a:ea typeface="Microsoft YaHei UI" panose="020B0503020204020204" pitchFamily="34" charset="-122"/>
                <a:cs typeface="+mn-cs"/>
              </a:rPr>
              <a:t>chart.source</a:t>
            </a:r>
            <a:r>
              <a:rPr lang="en-US" altLang="zh-CN" sz="1200" b="0" i="0" kern="1200" dirty="0">
                <a:solidFill>
                  <a:schemeClr val="tx1"/>
                </a:solidFill>
                <a:effectLst/>
                <a:latin typeface="+mn-lt"/>
                <a:ea typeface="Microsoft YaHei UI" panose="020B0503020204020204" pitchFamily="34" charset="-122"/>
                <a:cs typeface="+mn-cs"/>
              </a:rPr>
              <a:t>(data); </a:t>
            </a:r>
          </a:p>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98</a:t>
            </a:fld>
            <a:endParaRPr lang="en-US" altLang="zh-CN" dirty="0"/>
          </a:p>
        </p:txBody>
      </p:sp>
    </p:spTree>
    <p:extLst>
      <p:ext uri="{BB962C8B-B14F-4D97-AF65-F5344CB8AC3E}">
        <p14:creationId xmlns:p14="http://schemas.microsoft.com/office/powerpoint/2010/main" val="340213960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icrosoft YaHei UI" panose="020B0503020204020204" pitchFamily="34" charset="-122"/>
                <a:cs typeface="+mn-cs"/>
              </a:rPr>
              <a:t>G2 </a:t>
            </a:r>
            <a:r>
              <a:rPr lang="zh-CN" altLang="en-US" sz="1200" b="0" i="0" kern="1200" dirty="0">
                <a:solidFill>
                  <a:schemeClr val="tx1"/>
                </a:solidFill>
                <a:effectLst/>
                <a:latin typeface="+mn-lt"/>
                <a:ea typeface="Microsoft YaHei UI" panose="020B0503020204020204" pitchFamily="34" charset="-122"/>
                <a:cs typeface="+mn-cs"/>
              </a:rPr>
              <a:t>中对应使用 </a:t>
            </a:r>
            <a:r>
              <a:rPr lang="en-US" altLang="zh-CN" sz="1200" b="0" i="0" kern="1200" dirty="0" err="1">
                <a:solidFill>
                  <a:schemeClr val="tx1"/>
                </a:solidFill>
                <a:effectLst/>
                <a:latin typeface="+mn-lt"/>
                <a:ea typeface="Microsoft YaHei UI" panose="020B0503020204020204" pitchFamily="34" charset="-122"/>
                <a:cs typeface="+mn-cs"/>
              </a:rPr>
              <a:t>geom</a:t>
            </a:r>
            <a:r>
              <a:rPr lang="en-US" altLang="zh-CN" sz="1200" b="0" i="0" kern="1200" dirty="0">
                <a:solidFill>
                  <a:schemeClr val="tx1"/>
                </a:solidFill>
                <a:effectLst/>
                <a:latin typeface="+mn-lt"/>
                <a:ea typeface="Microsoft YaHei UI" panose="020B0503020204020204" pitchFamily="34" charset="-122"/>
                <a:cs typeface="+mn-cs"/>
              </a:rPr>
              <a:t> </a:t>
            </a:r>
            <a:r>
              <a:rPr lang="zh-CN" altLang="en-US" sz="1200" b="0" i="0" kern="1200" dirty="0">
                <a:solidFill>
                  <a:schemeClr val="tx1"/>
                </a:solidFill>
                <a:effectLst/>
                <a:latin typeface="+mn-lt"/>
                <a:ea typeface="Microsoft YaHei UI" panose="020B0503020204020204" pitchFamily="34" charset="-122"/>
                <a:cs typeface="+mn-cs"/>
              </a:rPr>
              <a:t>的语法如下</a:t>
            </a:r>
            <a:endParaRPr lang="en-US" altLang="zh-CN" dirty="0"/>
          </a:p>
          <a:p>
            <a:r>
              <a:rPr lang="en-US" altLang="zh-CN" dirty="0"/>
              <a:t>chart.&lt;</a:t>
            </a:r>
            <a:r>
              <a:rPr lang="en-US" altLang="zh-CN" dirty="0" err="1"/>
              <a:t>geom</a:t>
            </a:r>
            <a:r>
              <a:rPr lang="en-US" altLang="zh-CN" dirty="0"/>
              <a:t>&gt;().&lt;</a:t>
            </a:r>
            <a:r>
              <a:rPr lang="en-US" altLang="zh-CN" dirty="0" err="1"/>
              <a:t>attr</a:t>
            </a:r>
            <a:r>
              <a:rPr lang="en-US" altLang="zh-CN" dirty="0"/>
              <a:t>&gt;(dims);</a:t>
            </a:r>
          </a:p>
          <a:p>
            <a:r>
              <a:rPr lang="en-US" altLang="zh-CN" dirty="0"/>
              <a:t>// </a:t>
            </a:r>
            <a:r>
              <a:rPr lang="zh-CN" altLang="en-US" dirty="0"/>
              <a:t>例如</a:t>
            </a:r>
          </a:p>
          <a:p>
            <a:r>
              <a:rPr lang="en-US" altLang="zh-CN" dirty="0" err="1"/>
              <a:t>chart.line</a:t>
            </a:r>
            <a:r>
              <a:rPr lang="en-US" altLang="zh-CN" dirty="0"/>
              <a:t>().position('x*y').color('z');</a:t>
            </a:r>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99</a:t>
            </a:fld>
            <a:endParaRPr lang="en-US" altLang="zh-CN" dirty="0"/>
          </a:p>
        </p:txBody>
      </p:sp>
    </p:spTree>
    <p:extLst>
      <p:ext uri="{BB962C8B-B14F-4D97-AF65-F5344CB8AC3E}">
        <p14:creationId xmlns:p14="http://schemas.microsoft.com/office/powerpoint/2010/main" val="389833528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7F715A1-4ADC-44E0-9587-804FF39D6B22}" type="slidenum">
              <a:rPr lang="en-US" altLang="zh-CN" smtClean="0"/>
              <a:pPr/>
              <a:t>100</a:t>
            </a:fld>
            <a:endParaRPr lang="en-US" altLang="zh-CN" dirty="0"/>
          </a:p>
        </p:txBody>
      </p:sp>
    </p:spTree>
    <p:extLst>
      <p:ext uri="{BB962C8B-B14F-4D97-AF65-F5344CB8AC3E}">
        <p14:creationId xmlns:p14="http://schemas.microsoft.com/office/powerpoint/2010/main" val="4045925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&lt;!--</a:t>
            </a:r>
            <a:r>
              <a:rPr lang="zh-CN" altLang="en-US" dirty="0"/>
              <a:t>模板</a:t>
            </a:r>
            <a:r>
              <a:rPr lang="en-US" altLang="zh-CN" dirty="0"/>
              <a:t>--&gt;</a:t>
            </a:r>
          </a:p>
          <a:p>
            <a:r>
              <a:rPr lang="en-US" altLang="zh-CN" dirty="0"/>
              <a:t>&lt;template name="</a:t>
            </a:r>
            <a:r>
              <a:rPr lang="en-US" altLang="zh-CN" dirty="0" err="1"/>
              <a:t>staffName</a:t>
            </a:r>
            <a:r>
              <a:rPr lang="en-US" altLang="zh-CN" dirty="0"/>
              <a:t>"&gt;</a:t>
            </a:r>
          </a:p>
          <a:p>
            <a:r>
              <a:rPr lang="en-US" altLang="zh-CN" dirty="0"/>
              <a:t>  &lt;view&gt;FirstName: {{</a:t>
            </a:r>
            <a:r>
              <a:rPr lang="en-US" altLang="zh-CN" dirty="0" err="1"/>
              <a:t>firstName</a:t>
            </a:r>
            <a:r>
              <a:rPr lang="en-US" altLang="zh-CN" dirty="0"/>
              <a:t>}}, </a:t>
            </a:r>
            <a:r>
              <a:rPr lang="en-US" altLang="zh-CN" dirty="0" err="1"/>
              <a:t>LastName</a:t>
            </a:r>
            <a:r>
              <a:rPr lang="en-US" altLang="zh-CN" dirty="0"/>
              <a:t>: {{</a:t>
            </a:r>
            <a:r>
              <a:rPr lang="en-US" altLang="zh-CN" dirty="0" err="1"/>
              <a:t>lastName</a:t>
            </a:r>
            <a:r>
              <a:rPr lang="en-US" altLang="zh-CN" dirty="0"/>
              <a:t>}}&lt;/view&gt;</a:t>
            </a:r>
          </a:p>
          <a:p>
            <a:r>
              <a:rPr lang="en-US" altLang="zh-CN" dirty="0"/>
              <a:t>&lt;/template&gt;</a:t>
            </a:r>
          </a:p>
          <a:p>
            <a:r>
              <a:rPr lang="en-US" altLang="zh-CN" dirty="0"/>
              <a:t>&lt;template is="</a:t>
            </a:r>
            <a:r>
              <a:rPr lang="en-US" altLang="zh-CN" dirty="0" err="1"/>
              <a:t>staffName</a:t>
            </a:r>
            <a:r>
              <a:rPr lang="en-US" altLang="zh-CN" dirty="0"/>
              <a:t>" data="{{...</a:t>
            </a:r>
            <a:r>
              <a:rPr lang="en-US" altLang="zh-CN" dirty="0" err="1"/>
              <a:t>template.staffA</a:t>
            </a:r>
            <a:r>
              <a:rPr lang="en-US" altLang="zh-CN" dirty="0"/>
              <a:t>}}"&gt;&lt;/template&gt;</a:t>
            </a:r>
          </a:p>
          <a:p>
            <a:r>
              <a:rPr lang="en-US" altLang="zh-CN" dirty="0"/>
              <a:t>&lt;template is="</a:t>
            </a:r>
            <a:r>
              <a:rPr lang="en-US" altLang="zh-CN" dirty="0" err="1"/>
              <a:t>staffName</a:t>
            </a:r>
            <a:r>
              <a:rPr lang="en-US" altLang="zh-CN" dirty="0"/>
              <a:t>" data="{{...</a:t>
            </a:r>
            <a:r>
              <a:rPr lang="en-US" altLang="zh-CN" dirty="0" err="1"/>
              <a:t>template.staffB</a:t>
            </a:r>
            <a:r>
              <a:rPr lang="en-US" altLang="zh-CN" dirty="0"/>
              <a:t>}}"&gt;&lt;/template&gt;</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11</a:t>
            </a:fld>
            <a:endParaRPr lang="en-US" altLang="zh-CN" dirty="0"/>
          </a:p>
        </p:txBody>
      </p:sp>
    </p:spTree>
    <p:extLst>
      <p:ext uri="{BB962C8B-B14F-4D97-AF65-F5344CB8AC3E}">
        <p14:creationId xmlns:p14="http://schemas.microsoft.com/office/powerpoint/2010/main" val="2582093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800100" lvl="2" indent="0">
              <a:buNone/>
            </a:pPr>
            <a:r>
              <a:rPr lang="en-US" altLang="zh-CN" dirty="0"/>
              <a:t>,</a:t>
            </a:r>
          </a:p>
          <a:p>
            <a:pPr marL="800100" lvl="2" indent="0">
              <a:buNone/>
            </a:pPr>
            <a:r>
              <a:rPr lang="en-US" altLang="zh-CN" dirty="0"/>
              <a:t>    template:{</a:t>
            </a:r>
          </a:p>
          <a:p>
            <a:pPr marL="800100" lvl="2" indent="0">
              <a:buNone/>
            </a:pPr>
            <a:r>
              <a:rPr lang="en-US" altLang="zh-CN" dirty="0"/>
              <a:t>        </a:t>
            </a:r>
            <a:r>
              <a:rPr lang="en-US" altLang="zh-CN" dirty="0" err="1"/>
              <a:t>staffA</a:t>
            </a:r>
            <a:r>
              <a:rPr lang="en-US" altLang="zh-CN" dirty="0"/>
              <a:t>: {</a:t>
            </a:r>
            <a:r>
              <a:rPr lang="en-US" altLang="zh-CN" dirty="0" err="1"/>
              <a:t>firstName</a:t>
            </a:r>
            <a:r>
              <a:rPr lang="en-US" altLang="zh-CN" dirty="0"/>
              <a:t>: 'Hulk', </a:t>
            </a:r>
            <a:r>
              <a:rPr lang="en-US" altLang="zh-CN" dirty="0" err="1"/>
              <a:t>lastName</a:t>
            </a:r>
            <a:r>
              <a:rPr lang="en-US" altLang="zh-CN" dirty="0"/>
              <a:t>: 'Hu'},</a:t>
            </a:r>
          </a:p>
          <a:p>
            <a:pPr marL="800100" lvl="2" indent="0">
              <a:buNone/>
            </a:pPr>
            <a:r>
              <a:rPr lang="en-US" altLang="zh-CN" dirty="0"/>
              <a:t>        </a:t>
            </a:r>
            <a:r>
              <a:rPr lang="en-US" altLang="zh-CN" dirty="0" err="1"/>
              <a:t>staffB</a:t>
            </a:r>
            <a:r>
              <a:rPr lang="en-US" altLang="zh-CN" dirty="0"/>
              <a:t>: {</a:t>
            </a:r>
            <a:r>
              <a:rPr lang="en-US" altLang="zh-CN" dirty="0" err="1"/>
              <a:t>firstName</a:t>
            </a:r>
            <a:r>
              <a:rPr lang="en-US" altLang="zh-CN" dirty="0"/>
              <a:t>: 'Shang', </a:t>
            </a:r>
            <a:r>
              <a:rPr lang="en-US" altLang="zh-CN" dirty="0" err="1"/>
              <a:t>lastName</a:t>
            </a:r>
            <a:r>
              <a:rPr lang="en-US" altLang="zh-CN" dirty="0"/>
              <a:t>: 'You'}</a:t>
            </a:r>
          </a:p>
          <a:p>
            <a:pPr marL="800100" lvl="2" indent="0">
              <a:buNone/>
            </a:pPr>
            <a:r>
              <a:rPr lang="en-US" altLang="zh-CN" dirty="0"/>
              <a:t>    }</a:t>
            </a:r>
            <a:endParaRPr lang="zh-CN" altLang="en-US" dirty="0"/>
          </a:p>
        </p:txBody>
      </p:sp>
      <p:sp>
        <p:nvSpPr>
          <p:cNvPr id="4" name="灯片编号占位符 3"/>
          <p:cNvSpPr>
            <a:spLocks noGrp="1"/>
          </p:cNvSpPr>
          <p:nvPr>
            <p:ph type="sldNum" sz="quarter" idx="5"/>
          </p:nvPr>
        </p:nvSpPr>
        <p:spPr/>
        <p:txBody>
          <a:bodyPr/>
          <a:lstStyle/>
          <a:p>
            <a:fld id="{67F715A1-4ADC-44E0-9587-804FF39D6B22}" type="slidenum">
              <a:rPr lang="en-US" altLang="zh-CN" smtClean="0"/>
              <a:pPr/>
              <a:t>12</a:t>
            </a:fld>
            <a:endParaRPr lang="en-US" altLang="zh-CN" dirty="0"/>
          </a:p>
        </p:txBody>
      </p:sp>
    </p:spTree>
    <p:extLst>
      <p:ext uri="{BB962C8B-B14F-4D97-AF65-F5344CB8AC3E}">
        <p14:creationId xmlns:p14="http://schemas.microsoft.com/office/powerpoint/2010/main" val="3676478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5" name="Footer Placeholder 4"/>
          <p:cNvSpPr>
            <a:spLocks noGrp="1"/>
          </p:cNvSpPr>
          <p:nvPr>
            <p:ph type="ftr" sz="quarter" idx="11"/>
          </p:nvPr>
        </p:nvSpPr>
        <p:spPr/>
        <p:txBody>
          <a:bodyPr/>
          <a:lstStyle/>
          <a:p>
            <a:endParaRPr lang="zh-C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326150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875541-8164-4CC7-9F2F-6F0C49BB858D}" type="slidenum">
              <a:rPr lang="en-US" altLang="zh-CN" smtClean="0"/>
              <a:pPr/>
              <a:t>‹#›</a:t>
            </a:fld>
            <a:endParaRPr lang="en-US" altLang="zh-CN" dirty="0"/>
          </a:p>
        </p:txBody>
      </p:sp>
    </p:spTree>
    <p:extLst>
      <p:ext uri="{BB962C8B-B14F-4D97-AF65-F5344CB8AC3E}">
        <p14:creationId xmlns:p14="http://schemas.microsoft.com/office/powerpoint/2010/main" val="378004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875541-8164-4CC7-9F2F-6F0C49BB858D}" type="slidenum">
              <a:rPr lang="en-US" altLang="zh-CN" smtClean="0"/>
              <a:pPr/>
              <a:t>‹#›</a:t>
            </a:fld>
            <a:endParaRPr lang="en-US" altLang="zh-CN"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1992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6" name="Footer Placeholder 5"/>
          <p:cNvSpPr>
            <a:spLocks noGrp="1"/>
          </p:cNvSpPr>
          <p:nvPr>
            <p:ph type="ftr" sz="quarter" idx="11"/>
          </p:nvPr>
        </p:nvSpPr>
        <p:spPr/>
        <p:txBody>
          <a:bodyPr/>
          <a:lstStyle/>
          <a:p>
            <a:endParaRPr lang="zh-C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1408264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875541-8164-4CC7-9F2F-6F0C49BB858D}" type="slidenum">
              <a:rPr lang="en-US" altLang="zh-CN" smtClean="0"/>
              <a:pPr/>
              <a:t>‹#›</a:t>
            </a:fld>
            <a:endParaRPr lang="en-US" altLang="zh-CN"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3427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6" name="Footer Placeholder 5"/>
          <p:cNvSpPr>
            <a:spLocks noGrp="1"/>
          </p:cNvSpPr>
          <p:nvPr>
            <p:ph type="ftr" sz="quarter" idx="11"/>
          </p:nvPr>
        </p:nvSpPr>
        <p:spPr/>
        <p:txBody>
          <a:bodyPr/>
          <a:lstStyle/>
          <a:p>
            <a:endParaRPr lang="zh-C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2956746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5" name="Footer Placeholder 4"/>
          <p:cNvSpPr>
            <a:spLocks noGrp="1"/>
          </p:cNvSpPr>
          <p:nvPr>
            <p:ph type="ftr" sz="quarter" idx="11"/>
          </p:nvPr>
        </p:nvSpPr>
        <p:spPr/>
        <p:txBody>
          <a:bodyPr/>
          <a:lstStyle/>
          <a:p>
            <a:endParaRPr lang="zh-C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2505157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5541-8164-4CC7-9F2F-6F0C49BB858D}" type="slidenum">
              <a:rPr lang="en-US" altLang="zh-CN" smtClean="0"/>
              <a:pPr/>
              <a:t>‹#›</a:t>
            </a:fld>
            <a:endParaRPr lang="en-US" altLang="zh-CN" dirty="0"/>
          </a:p>
        </p:txBody>
      </p:sp>
    </p:spTree>
    <p:extLst>
      <p:ext uri="{BB962C8B-B14F-4D97-AF65-F5344CB8AC3E}">
        <p14:creationId xmlns:p14="http://schemas.microsoft.com/office/powerpoint/2010/main" val="23799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5" name="Footer Placeholder 4"/>
          <p:cNvSpPr>
            <a:spLocks noGrp="1"/>
          </p:cNvSpPr>
          <p:nvPr>
            <p:ph type="ftr" sz="quarter" idx="11"/>
          </p:nvPr>
        </p:nvSpPr>
        <p:spPr/>
        <p:txBody>
          <a:bodyPr/>
          <a:lstStyle/>
          <a:p>
            <a:endParaRPr lang="zh-C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3850942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5" name="Footer Placeholder 4"/>
          <p:cNvSpPr>
            <a:spLocks noGrp="1"/>
          </p:cNvSpPr>
          <p:nvPr>
            <p:ph type="ftr" sz="quarter" idx="11"/>
          </p:nvPr>
        </p:nvSpPr>
        <p:spPr/>
        <p:txBody>
          <a:bodyPr/>
          <a:lstStyle/>
          <a:p>
            <a:endParaRPr lang="zh-C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2840066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6" name="Footer Placeholder 5"/>
          <p:cNvSpPr>
            <a:spLocks noGrp="1"/>
          </p:cNvSpPr>
          <p:nvPr>
            <p:ph type="ftr" sz="quarter" idx="11"/>
          </p:nvPr>
        </p:nvSpPr>
        <p:spPr/>
        <p:txBody>
          <a:bodyPr/>
          <a:lstStyle/>
          <a:p>
            <a:endParaRPr lang="zh-C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205977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8" name="Footer Placeholder 7"/>
          <p:cNvSpPr>
            <a:spLocks noGrp="1"/>
          </p:cNvSpPr>
          <p:nvPr>
            <p:ph type="ftr" sz="quarter" idx="11"/>
          </p:nvPr>
        </p:nvSpPr>
        <p:spPr/>
        <p:txBody>
          <a:bodyPr/>
          <a:lstStyle/>
          <a:p>
            <a:endParaRPr lang="zh-C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198097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4" name="Footer Placeholder 3"/>
          <p:cNvSpPr>
            <a:spLocks noGrp="1"/>
          </p:cNvSpPr>
          <p:nvPr>
            <p:ph type="ftr" sz="quarter" idx="11"/>
          </p:nvPr>
        </p:nvSpPr>
        <p:spPr/>
        <p:txBody>
          <a:bodyPr/>
          <a:lstStyle/>
          <a:p>
            <a:endParaRPr lang="zh-C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3887147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F0622-75E4-48B8-A617-5428CA5926CE}" type="datetimeFigureOut">
              <a:rPr lang="zh-CN" altLang="en-US" smtClean="0"/>
              <a:t>2019-07-14</a:t>
            </a:fld>
            <a:endParaRPr lang="zh-CN"/>
          </a:p>
        </p:txBody>
      </p:sp>
      <p:sp>
        <p:nvSpPr>
          <p:cNvPr id="3" name="Footer Placeholder 2"/>
          <p:cNvSpPr>
            <a:spLocks noGrp="1"/>
          </p:cNvSpPr>
          <p:nvPr>
            <p:ph type="ftr" sz="quarter" idx="11"/>
          </p:nvPr>
        </p:nvSpPr>
        <p:spPr/>
        <p:txBody>
          <a:bodyPr/>
          <a:lstStyle/>
          <a:p>
            <a:endParaRPr lang="zh-C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875541-8164-4CC7-9F2F-6F0C49BB858D}" type="slidenum">
              <a:rPr lang="en-US" altLang="zh-CN" smtClean="0"/>
              <a:t>‹#›</a:t>
            </a:fld>
            <a:endParaRPr lang="zh-CN" altLang="en-US"/>
          </a:p>
        </p:txBody>
      </p:sp>
    </p:spTree>
    <p:extLst>
      <p:ext uri="{BB962C8B-B14F-4D97-AF65-F5344CB8AC3E}">
        <p14:creationId xmlns:p14="http://schemas.microsoft.com/office/powerpoint/2010/main" val="2872529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875541-8164-4CC7-9F2F-6F0C49BB858D}" type="slidenum">
              <a:rPr lang="en-US" altLang="zh-CN" smtClean="0"/>
              <a:pPr/>
              <a:t>‹#›</a:t>
            </a:fld>
            <a:endParaRPr lang="en-US" altLang="zh-CN" dirty="0"/>
          </a:p>
        </p:txBody>
      </p:sp>
    </p:spTree>
    <p:extLst>
      <p:ext uri="{BB962C8B-B14F-4D97-AF65-F5344CB8AC3E}">
        <p14:creationId xmlns:p14="http://schemas.microsoft.com/office/powerpoint/2010/main" val="223908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0FF0622-75E4-48B8-A617-5428CA5926CE}" type="datetimeFigureOut">
              <a:rPr lang="en-US" altLang="zh-CN" smtClean="0"/>
              <a:pPr/>
              <a:t>7/14/2019</a:t>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875541-8164-4CC7-9F2F-6F0C49BB858D}" type="slidenum">
              <a:rPr lang="en-US" altLang="zh-CN" smtClean="0"/>
              <a:pPr/>
              <a:t>‹#›</a:t>
            </a:fld>
            <a:endParaRPr lang="en-US" altLang="zh-CN" dirty="0"/>
          </a:p>
        </p:txBody>
      </p:sp>
    </p:spTree>
    <p:extLst>
      <p:ext uri="{BB962C8B-B14F-4D97-AF65-F5344CB8AC3E}">
        <p14:creationId xmlns:p14="http://schemas.microsoft.com/office/powerpoint/2010/main" val="3779081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FF0622-75E4-48B8-A617-5428CA5926CE}" type="datetimeFigureOut">
              <a:rPr lang="en-US" altLang="zh-CN" smtClean="0"/>
              <a:pPr/>
              <a:t>7/14/2019</a:t>
            </a:fld>
            <a:endParaRPr lang="zh-CN" alt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875541-8164-4CC7-9F2F-6F0C49BB858D}" type="slidenum">
              <a:rPr lang="en-US" altLang="zh-CN" smtClean="0"/>
              <a:pPr/>
              <a:t>‹#›</a:t>
            </a:fld>
            <a:endParaRPr lang="en-US" altLang="zh-CN" dirty="0"/>
          </a:p>
        </p:txBody>
      </p:sp>
    </p:spTree>
    <p:extLst>
      <p:ext uri="{BB962C8B-B14F-4D97-AF65-F5344CB8AC3E}">
        <p14:creationId xmlns:p14="http://schemas.microsoft.com/office/powerpoint/2010/main" val="111309087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86.xml"/><Relationship Id="rId3" Type="http://schemas.openxmlformats.org/officeDocument/2006/relationships/slide" Target="slide4.xml"/><Relationship Id="rId7" Type="http://schemas.openxmlformats.org/officeDocument/2006/relationships/slide" Target="slide7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slide" Target="slide53.xml"/><Relationship Id="rId5" Type="http://schemas.openxmlformats.org/officeDocument/2006/relationships/slide" Target="slide42.xml"/><Relationship Id="rId4" Type="http://schemas.openxmlformats.org/officeDocument/2006/relationships/slide" Target="slide36.xml"/><Relationship Id="rId9" Type="http://schemas.openxmlformats.org/officeDocument/2006/relationships/slide" Target="slide9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ers.weixin.qq.com/miniprogram/dev/api/ui/interaction/wx.showToast.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developers.weixin.qq.com/miniprogram/dev/api/route/wx.navigateTo.html" TargetMode="External"/><Relationship Id="rId5" Type="http://schemas.openxmlformats.org/officeDocument/2006/relationships/hyperlink" Target="https://developers.weixin.qq.com/miniprogram/dev/api/ui/interaction/wx.showLoading.html" TargetMode="External"/><Relationship Id="rId4" Type="http://schemas.openxmlformats.org/officeDocument/2006/relationships/hyperlink" Target="https://developers.weixin.qq.com/miniprogram/dev/api/ui/interaction/wx.hideToast.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slide" Target="slide86.xml"/><Relationship Id="rId3" Type="http://schemas.openxmlformats.org/officeDocument/2006/relationships/slide" Target="slide4.xml"/><Relationship Id="rId7" Type="http://schemas.openxmlformats.org/officeDocument/2006/relationships/slide" Target="slide71.xm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slide" Target="slide53.xml"/><Relationship Id="rId5" Type="http://schemas.openxmlformats.org/officeDocument/2006/relationships/slide" Target="slide42.xml"/><Relationship Id="rId4" Type="http://schemas.openxmlformats.org/officeDocument/2006/relationships/slide" Target="slide36.xml"/><Relationship Id="rId9" Type="http://schemas.openxmlformats.org/officeDocument/2006/relationships/slide" Target="slide9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www.cnblogs.com/windfighter/p/4065109.html" TargetMode="External"/><Relationship Id="rId2" Type="http://schemas.openxmlformats.org/officeDocument/2006/relationships/hyperlink" Target="http://jingyan.baidu.com/article/dca1fa6fbcd20cf1a5405258.html" TargetMode="External"/><Relationship Id="rId1" Type="http://schemas.openxmlformats.org/officeDocument/2006/relationships/slideLayout" Target="../slideLayouts/slideLayout2.xml"/><Relationship Id="rId5" Type="http://schemas.openxmlformats.org/officeDocument/2006/relationships/hyperlink" Target="http://localhost:81/phpinfo.php" TargetMode="External"/><Relationship Id="rId4" Type="http://schemas.openxmlformats.org/officeDocument/2006/relationships/hyperlink" Target="http://localhost:81/xampp"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netbeans.org/kb/docs/php/project-setup_zh_CN.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5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cnblogs.com/laojie4321/p/4187620.html"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hyperlink" Target="http://www.360doc.com/content/10/0921/10/930254_55292179.shtml"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hyperlink" Target="http://justcoding.iteye.com/blog/730513"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www.bejson.com/"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g2.alipay.com/" TargetMode="External"/><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8" Type="http://schemas.openxmlformats.org/officeDocument/2006/relationships/hyperlink" Target="http://g2.alipay.com/tutorial/geom.html" TargetMode="External"/><Relationship Id="rId3" Type="http://schemas.openxmlformats.org/officeDocument/2006/relationships/hyperlink" Target="http://g2.alipay.com/tutorial/chart.html" TargetMode="External"/><Relationship Id="rId7" Type="http://schemas.openxmlformats.org/officeDocument/2006/relationships/hyperlink" Target="http://g2.alipay.com/tutorial/attr.html" TargetMode="External"/><Relationship Id="rId2" Type="http://schemas.openxmlformats.org/officeDocument/2006/relationships/notesSlide" Target="../notesSlides/notesSlide75.xml"/><Relationship Id="rId1" Type="http://schemas.openxmlformats.org/officeDocument/2006/relationships/slideLayout" Target="../slideLayouts/slideLayout2.xml"/><Relationship Id="rId6" Type="http://schemas.openxmlformats.org/officeDocument/2006/relationships/hyperlink" Target="http://g2.alipay.com/tutorial/stat.html" TargetMode="External"/><Relationship Id="rId5" Type="http://schemas.openxmlformats.org/officeDocument/2006/relationships/hyperlink" Target="http://g2.alipay.com/tutorial/scale.html" TargetMode="External"/><Relationship Id="rId4" Type="http://schemas.openxmlformats.org/officeDocument/2006/relationships/hyperlink" Target="http://g2.alipay.com/tutorial/data.html" TargetMode="External"/><Relationship Id="rId9" Type="http://schemas.openxmlformats.org/officeDocument/2006/relationships/hyperlink" Target="http://g2.alipay.com/tutorial/flow.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7200" dirty="0"/>
              <a:t>微信小程序</a:t>
            </a:r>
            <a:endParaRPr lang="zh-CN" sz="7200" dirty="0"/>
          </a:p>
        </p:txBody>
      </p:sp>
      <p:sp>
        <p:nvSpPr>
          <p:cNvPr id="3" name="副标题 2"/>
          <p:cNvSpPr>
            <a:spLocks noGrp="1"/>
          </p:cNvSpPr>
          <p:nvPr>
            <p:ph type="subTitle" idx="1"/>
          </p:nvPr>
        </p:nvSpPr>
        <p:spPr/>
        <p:txBody>
          <a:bodyPr/>
          <a:lstStyle/>
          <a:p>
            <a:r>
              <a:rPr lang="zh-CN" altLang="en-US" dirty="0"/>
              <a:t>李德中</a:t>
            </a:r>
            <a:endParaRPr lang="en-US" altLang="zh-CN" dirty="0"/>
          </a:p>
          <a:p>
            <a:r>
              <a:rPr lang="en-US" altLang="zh-CN" dirty="0"/>
              <a:t>QQ</a:t>
            </a:r>
            <a:r>
              <a:rPr lang="zh-CN" altLang="en-US" dirty="0"/>
              <a:t>：</a:t>
            </a:r>
            <a:r>
              <a:rPr lang="en-US" altLang="zh-CN" dirty="0"/>
              <a:t>511216251</a:t>
            </a:r>
            <a:endParaRPr lang="zh-CN" dirty="0"/>
          </a:p>
        </p:txBody>
      </p:sp>
    </p:spTree>
    <p:extLst>
      <p:ext uri="{BB962C8B-B14F-4D97-AF65-F5344CB8AC3E}">
        <p14:creationId xmlns:p14="http://schemas.microsoft.com/office/powerpoint/2010/main" val="3271413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a:xfrm>
            <a:off x="2589212" y="1569156"/>
            <a:ext cx="8915400" cy="5181599"/>
          </a:xfrm>
        </p:spPr>
        <p:txBody>
          <a:bodyPr>
            <a:normAutofit fontScale="85000" lnSpcReduction="20000"/>
          </a:bodyPr>
          <a:lstStyle/>
          <a:p>
            <a:r>
              <a:rPr lang="en-US" altLang="zh-CN" dirty="0"/>
              <a:t>2</a:t>
            </a:r>
            <a:r>
              <a:rPr lang="zh-CN" altLang="en-US" dirty="0"/>
              <a:t>、小程序的逻辑</a:t>
            </a:r>
            <a:endParaRPr lang="en-US" altLang="zh-CN" dirty="0"/>
          </a:p>
          <a:p>
            <a:pPr lvl="1"/>
            <a:r>
              <a:rPr lang="zh-CN" altLang="en-US" dirty="0"/>
              <a:t>使用</a:t>
            </a:r>
            <a:r>
              <a:rPr lang="en-US" altLang="zh-CN" dirty="0"/>
              <a:t>Page()</a:t>
            </a:r>
            <a:r>
              <a:rPr lang="zh-CN" altLang="en-US" dirty="0"/>
              <a:t>注册一个页面，在每个页面的</a:t>
            </a:r>
            <a:r>
              <a:rPr lang="en-US" altLang="zh-CN" dirty="0" err="1"/>
              <a:t>js</a:t>
            </a:r>
            <a:r>
              <a:rPr lang="zh-CN" altLang="en-US" dirty="0"/>
              <a:t>文件中注册</a:t>
            </a:r>
            <a:endParaRPr lang="en-US" altLang="zh-CN" dirty="0"/>
          </a:p>
          <a:p>
            <a:pPr marL="457200" lvl="1" indent="0">
              <a:buNone/>
            </a:pPr>
            <a:r>
              <a:rPr lang="en-US" altLang="zh-CN" dirty="0"/>
              <a:t>Page({</a:t>
            </a:r>
          </a:p>
          <a:p>
            <a:pPr marL="457200" lvl="1" indent="0">
              <a:buNone/>
            </a:pPr>
            <a:r>
              <a:rPr lang="en-US" altLang="zh-CN" dirty="0"/>
              <a:t>  data: {text: "This is page data."},		//</a:t>
            </a:r>
            <a:r>
              <a:rPr lang="zh-CN" altLang="en-US" dirty="0"/>
              <a:t>页面数据，用来维护视图，</a:t>
            </a:r>
            <a:r>
              <a:rPr lang="en-US" altLang="zh-CN" dirty="0"/>
              <a:t>json</a:t>
            </a:r>
            <a:r>
              <a:rPr lang="zh-CN" altLang="en-US" dirty="0"/>
              <a:t>格式</a:t>
            </a:r>
          </a:p>
          <a:p>
            <a:pPr marL="457200" lvl="1" indent="0">
              <a:buNone/>
            </a:pPr>
            <a:r>
              <a:rPr lang="zh-CN" altLang="en-US" dirty="0"/>
              <a:t>  </a:t>
            </a:r>
            <a:r>
              <a:rPr lang="en-US" altLang="zh-CN" dirty="0" err="1"/>
              <a:t>onLoad</a:t>
            </a:r>
            <a:r>
              <a:rPr lang="en-US" altLang="zh-CN" dirty="0"/>
              <a:t>: function(options) {  },			//</a:t>
            </a:r>
            <a:r>
              <a:rPr lang="zh-CN" altLang="en-US" dirty="0"/>
              <a:t>监听加载</a:t>
            </a:r>
          </a:p>
          <a:p>
            <a:pPr marL="457200" lvl="1" indent="0">
              <a:buNone/>
            </a:pPr>
            <a:r>
              <a:rPr lang="zh-CN" altLang="en-US" dirty="0"/>
              <a:t>  </a:t>
            </a:r>
            <a:r>
              <a:rPr lang="en-US" altLang="zh-CN" dirty="0" err="1"/>
              <a:t>onReady</a:t>
            </a:r>
            <a:r>
              <a:rPr lang="en-US" altLang="zh-CN" dirty="0"/>
              <a:t>: function() {  },				//</a:t>
            </a:r>
            <a:r>
              <a:rPr lang="zh-CN" altLang="en-US" dirty="0"/>
              <a:t>监听初次渲染完成</a:t>
            </a:r>
          </a:p>
          <a:p>
            <a:pPr marL="457200" lvl="1" indent="0">
              <a:buNone/>
            </a:pPr>
            <a:r>
              <a:rPr lang="zh-CN" altLang="en-US" dirty="0"/>
              <a:t>  </a:t>
            </a:r>
            <a:r>
              <a:rPr lang="en-US" altLang="zh-CN" dirty="0" err="1"/>
              <a:t>onShow</a:t>
            </a:r>
            <a:r>
              <a:rPr lang="en-US" altLang="zh-CN" dirty="0"/>
              <a:t>: function() {  },				//</a:t>
            </a:r>
            <a:r>
              <a:rPr lang="zh-CN" altLang="en-US" dirty="0"/>
              <a:t>监听显示</a:t>
            </a:r>
          </a:p>
          <a:p>
            <a:pPr marL="457200" lvl="1" indent="0">
              <a:buNone/>
            </a:pPr>
            <a:r>
              <a:rPr lang="zh-CN" altLang="en-US" dirty="0"/>
              <a:t>  </a:t>
            </a:r>
            <a:r>
              <a:rPr lang="en-US" altLang="zh-CN" dirty="0" err="1"/>
              <a:t>onHide</a:t>
            </a:r>
            <a:r>
              <a:rPr lang="en-US" altLang="zh-CN" dirty="0"/>
              <a:t>: function() {  },				//</a:t>
            </a:r>
            <a:r>
              <a:rPr lang="zh-CN" altLang="en-US" dirty="0"/>
              <a:t>监听隐藏</a:t>
            </a:r>
          </a:p>
          <a:p>
            <a:pPr marL="457200" lvl="1" indent="0">
              <a:buNone/>
            </a:pPr>
            <a:r>
              <a:rPr lang="zh-CN" altLang="en-US" dirty="0"/>
              <a:t>  </a:t>
            </a:r>
            <a:r>
              <a:rPr lang="en-US" altLang="zh-CN" dirty="0" err="1"/>
              <a:t>onUnload</a:t>
            </a:r>
            <a:r>
              <a:rPr lang="en-US" altLang="zh-CN" dirty="0"/>
              <a:t>: function() {  },				//</a:t>
            </a:r>
            <a:r>
              <a:rPr lang="zh-CN" altLang="en-US" dirty="0"/>
              <a:t>监听卸载</a:t>
            </a:r>
          </a:p>
          <a:p>
            <a:pPr marL="457200" lvl="1" indent="0">
              <a:buNone/>
            </a:pPr>
            <a:r>
              <a:rPr lang="zh-CN" altLang="en-US" dirty="0"/>
              <a:t>  </a:t>
            </a:r>
            <a:r>
              <a:rPr lang="en-US" altLang="zh-CN" dirty="0" err="1"/>
              <a:t>onPullDownRefresh</a:t>
            </a:r>
            <a:r>
              <a:rPr lang="en-US" altLang="zh-CN" dirty="0"/>
              <a:t>: function() {  },		//</a:t>
            </a:r>
            <a:r>
              <a:rPr lang="zh-CN" altLang="en-US" dirty="0"/>
              <a:t>监听下拉</a:t>
            </a:r>
          </a:p>
          <a:p>
            <a:pPr marL="457200" lvl="1" indent="0">
              <a:buNone/>
            </a:pPr>
            <a:r>
              <a:rPr lang="zh-CN" altLang="en-US" dirty="0"/>
              <a:t>  </a:t>
            </a:r>
            <a:r>
              <a:rPr lang="en-US" altLang="zh-CN" dirty="0" err="1"/>
              <a:t>onReachBottom</a:t>
            </a:r>
            <a:r>
              <a:rPr lang="en-US" altLang="zh-CN" dirty="0"/>
              <a:t>: function() {  },		//</a:t>
            </a:r>
            <a:r>
              <a:rPr lang="zh-CN" altLang="en-US" dirty="0"/>
              <a:t>监听上拉触底</a:t>
            </a:r>
          </a:p>
          <a:p>
            <a:pPr marL="457200" lvl="1" indent="0">
              <a:buNone/>
            </a:pPr>
            <a:r>
              <a:rPr lang="zh-CN" altLang="en-US" dirty="0"/>
              <a:t>  </a:t>
            </a:r>
            <a:r>
              <a:rPr lang="en-US" altLang="zh-CN" dirty="0" err="1"/>
              <a:t>onShareAppMessage</a:t>
            </a:r>
            <a:r>
              <a:rPr lang="en-US" altLang="zh-CN" dirty="0"/>
              <a:t>: function () {  },	//</a:t>
            </a:r>
            <a:r>
              <a:rPr lang="zh-CN" altLang="en-US" dirty="0"/>
              <a:t>监听右上角分享</a:t>
            </a:r>
          </a:p>
          <a:p>
            <a:pPr marL="457200" lvl="1" indent="0">
              <a:buNone/>
            </a:pPr>
            <a:r>
              <a:rPr lang="zh-CN" altLang="en-US" dirty="0"/>
              <a:t>  </a:t>
            </a:r>
            <a:r>
              <a:rPr lang="en-US" altLang="zh-CN" dirty="0"/>
              <a:t>//</a:t>
            </a:r>
            <a:r>
              <a:rPr lang="zh-CN" altLang="en-US" dirty="0"/>
              <a:t>如下为自定义的事件处理函数（视图中绑定的）</a:t>
            </a:r>
          </a:p>
          <a:p>
            <a:pPr marL="457200" lvl="1" indent="0">
              <a:buNone/>
            </a:pPr>
            <a:r>
              <a:rPr lang="zh-CN" altLang="en-US" dirty="0"/>
              <a:t>  </a:t>
            </a:r>
            <a:r>
              <a:rPr lang="en-US" altLang="zh-CN" dirty="0" err="1"/>
              <a:t>viewTap</a:t>
            </a:r>
            <a:r>
              <a:rPr lang="en-US" altLang="zh-CN" dirty="0"/>
              <a:t>: function(</a:t>
            </a:r>
            <a:r>
              <a:rPr lang="en-US" altLang="zh-CN" dirty="0">
                <a:solidFill>
                  <a:srgbClr val="FF0000"/>
                </a:solidFill>
              </a:rPr>
              <a:t>e</a:t>
            </a:r>
            <a:r>
              <a:rPr lang="en-US" altLang="zh-CN" dirty="0"/>
              <a:t>) {				//</a:t>
            </a:r>
            <a:r>
              <a:rPr lang="en-US" altLang="zh-CN" dirty="0" err="1"/>
              <a:t>setData</a:t>
            </a:r>
            <a:r>
              <a:rPr lang="zh-CN" altLang="en-US" dirty="0"/>
              <a:t>设置</a:t>
            </a:r>
            <a:r>
              <a:rPr lang="en-US" altLang="zh-CN" dirty="0"/>
              <a:t>data</a:t>
            </a:r>
            <a:r>
              <a:rPr lang="zh-CN" altLang="en-US" dirty="0"/>
              <a:t>值，同时将更新视图</a:t>
            </a:r>
          </a:p>
          <a:p>
            <a:pPr marL="457200" lvl="1" indent="0">
              <a:buNone/>
            </a:pPr>
            <a:r>
              <a:rPr lang="zh-CN" altLang="en-US" dirty="0"/>
              <a:t>    </a:t>
            </a:r>
            <a:r>
              <a:rPr lang="en-US" altLang="zh-CN" dirty="0" err="1"/>
              <a:t>this.setData</a:t>
            </a:r>
            <a:r>
              <a:rPr lang="en-US" altLang="zh-CN" dirty="0"/>
              <a:t>({text: 'Set some data for updating view.'})</a:t>
            </a:r>
          </a:p>
          <a:p>
            <a:pPr marL="457200" lvl="1" indent="0">
              <a:buNone/>
            </a:pPr>
            <a:r>
              <a:rPr lang="en-US" altLang="zh-CN" dirty="0"/>
              <a:t>  }</a:t>
            </a:r>
          </a:p>
          <a:p>
            <a:pPr marL="457200" lvl="1" indent="0">
              <a:buNone/>
            </a:pPr>
            <a:r>
              <a:rPr lang="en-US" altLang="zh-CN" dirty="0"/>
              <a:t>})</a:t>
            </a:r>
            <a:endParaRPr lang="zh-CN" dirty="0"/>
          </a:p>
        </p:txBody>
      </p:sp>
    </p:spTree>
    <p:extLst>
      <p:ext uri="{BB962C8B-B14F-4D97-AF65-F5344CB8AC3E}">
        <p14:creationId xmlns:p14="http://schemas.microsoft.com/office/powerpoint/2010/main" val="20880989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en-US" altLang="zh-CN" dirty="0" err="1"/>
              <a:t>SmartTemplate</a:t>
            </a:r>
            <a:endParaRPr lang="zh-CN" dirty="0"/>
          </a:p>
        </p:txBody>
      </p:sp>
      <p:sp>
        <p:nvSpPr>
          <p:cNvPr id="3" name="内容占位符 2"/>
          <p:cNvSpPr>
            <a:spLocks noGrp="1"/>
          </p:cNvSpPr>
          <p:nvPr>
            <p:ph idx="1"/>
          </p:nvPr>
        </p:nvSpPr>
        <p:spPr/>
        <p:txBody>
          <a:bodyPr/>
          <a:lstStyle/>
          <a:p>
            <a:pPr lvl="1"/>
            <a:r>
              <a:rPr lang="zh-CN" altLang="en-US" dirty="0"/>
              <a:t>将网页的界面与</a:t>
            </a:r>
            <a:r>
              <a:rPr lang="en-US" altLang="zh-CN" dirty="0"/>
              <a:t>PHP</a:t>
            </a:r>
            <a:r>
              <a:rPr lang="zh-CN" altLang="en-US" dirty="0"/>
              <a:t>代码进行了分离</a:t>
            </a:r>
            <a:endParaRPr lang="en-US" altLang="zh-CN" dirty="0"/>
          </a:p>
          <a:p>
            <a:pPr lvl="1"/>
            <a:endParaRPr lang="en-US" altLang="zh-CN" dirty="0"/>
          </a:p>
          <a:p>
            <a:pPr lvl="1"/>
            <a:r>
              <a:rPr lang="en-US" altLang="zh-CN" dirty="0"/>
              <a:t>IF</a:t>
            </a:r>
            <a:r>
              <a:rPr lang="zh-CN" altLang="en-US" dirty="0"/>
              <a:t>、</a:t>
            </a:r>
            <a:r>
              <a:rPr lang="en-US" altLang="zh-CN" dirty="0"/>
              <a:t>ELSEIF</a:t>
            </a:r>
            <a:r>
              <a:rPr lang="zh-CN" altLang="en-US" dirty="0"/>
              <a:t>、</a:t>
            </a:r>
            <a:r>
              <a:rPr lang="en-US" altLang="zh-CN" dirty="0"/>
              <a:t>ENDIF</a:t>
            </a:r>
            <a:r>
              <a:rPr lang="zh-CN" altLang="en-US" dirty="0"/>
              <a:t>全部大写，且</a:t>
            </a:r>
            <a:r>
              <a:rPr lang="en-US" altLang="zh-CN" dirty="0"/>
              <a:t>ELSEIF</a:t>
            </a:r>
            <a:r>
              <a:rPr lang="zh-CN" altLang="en-US" dirty="0"/>
              <a:t>可以写成</a:t>
            </a:r>
            <a:r>
              <a:rPr lang="en-US" altLang="zh-CN" dirty="0"/>
              <a:t>ELSE IF</a:t>
            </a:r>
            <a:r>
              <a:rPr lang="zh-CN" altLang="en-US" dirty="0"/>
              <a:t>（中间有空格），</a:t>
            </a:r>
            <a:r>
              <a:rPr lang="en-US" altLang="zh-CN" dirty="0"/>
              <a:t>ENDIF</a:t>
            </a:r>
            <a:r>
              <a:rPr lang="zh-CN" altLang="en-US" dirty="0"/>
              <a:t>不行，表达式中不能有空格，如上例中的 </a:t>
            </a:r>
            <a:r>
              <a:rPr lang="en-US" altLang="zh-CN" dirty="0"/>
              <a:t>IF col="1" </a:t>
            </a:r>
            <a:r>
              <a:rPr lang="zh-CN" altLang="en-US" dirty="0"/>
              <a:t>不能写成 </a:t>
            </a:r>
            <a:r>
              <a:rPr lang="en-US" altLang="zh-CN" dirty="0"/>
              <a:t>IF col = "1"</a:t>
            </a:r>
            <a:r>
              <a:rPr lang="zh-CN" altLang="en-US" dirty="0"/>
              <a:t>（等号两侧有空格）。</a:t>
            </a:r>
            <a:endParaRPr lang="zh-CN" dirty="0"/>
          </a:p>
        </p:txBody>
      </p:sp>
    </p:spTree>
    <p:extLst>
      <p:ext uri="{BB962C8B-B14F-4D97-AF65-F5344CB8AC3E}">
        <p14:creationId xmlns:p14="http://schemas.microsoft.com/office/powerpoint/2010/main" val="37302424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dirty="0"/>
              <a:t>考核标准</a:t>
            </a:r>
          </a:p>
        </p:txBody>
      </p:sp>
      <p:sp>
        <p:nvSpPr>
          <p:cNvPr id="3" name="内容占位符 2"/>
          <p:cNvSpPr>
            <a:spLocks noGrp="1"/>
          </p:cNvSpPr>
          <p:nvPr>
            <p:ph sz="half" idx="1"/>
          </p:nvPr>
        </p:nvSpPr>
        <p:spPr/>
        <p:txBody>
          <a:bodyPr/>
          <a:lstStyle/>
          <a:p>
            <a:r>
              <a:rPr lang="zh-CN" dirty="0"/>
              <a:t>周作业</a:t>
            </a:r>
          </a:p>
          <a:p>
            <a:r>
              <a:rPr lang="zh-CN" dirty="0"/>
              <a:t>项目</a:t>
            </a:r>
          </a:p>
          <a:p>
            <a:r>
              <a:rPr lang="zh-CN" dirty="0"/>
              <a:t>测验</a:t>
            </a:r>
          </a:p>
          <a:p>
            <a:r>
              <a:rPr lang="zh-CN" dirty="0"/>
              <a:t>期末考试</a:t>
            </a:r>
          </a:p>
          <a:p>
            <a:endParaRPr lang="zh-CN" dirty="0"/>
          </a:p>
        </p:txBody>
      </p:sp>
      <p:graphicFrame>
        <p:nvGraphicFramePr>
          <p:cNvPr id="9" name="内容占位符 8"/>
          <p:cNvGraphicFramePr>
            <a:graphicFrameLocks noGrp="1"/>
          </p:cNvGraphicFramePr>
          <p:nvPr>
            <p:ph sz="half" idx="2"/>
            <p:extLst>
              <p:ext uri="{D42A27DB-BD31-4B8C-83A1-F6EECF244321}">
                <p14:modId xmlns:p14="http://schemas.microsoft.com/office/powerpoint/2010/main" val="1389780192"/>
              </p:ext>
            </p:extLst>
          </p:nvPr>
        </p:nvGraphicFramePr>
        <p:xfrm>
          <a:off x="7191375" y="2125663"/>
          <a:ext cx="4313238"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748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dirty="0"/>
              <a:t>有问题？</a:t>
            </a:r>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34332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a:xfrm>
            <a:off x="2592925" y="1501421"/>
            <a:ext cx="8915400" cy="5271911"/>
          </a:xfrm>
        </p:spPr>
        <p:txBody>
          <a:bodyPr>
            <a:normAutofit/>
          </a:bodyPr>
          <a:lstStyle/>
          <a:p>
            <a:r>
              <a:rPr lang="en-US" altLang="zh-CN" dirty="0"/>
              <a:t>3</a:t>
            </a:r>
            <a:r>
              <a:rPr lang="zh-CN" altLang="en-US" dirty="0"/>
              <a:t>、小程序的视图与事件绑定</a:t>
            </a:r>
            <a:endParaRPr lang="en-US" altLang="zh-CN" dirty="0"/>
          </a:p>
          <a:p>
            <a:pPr lvl="1"/>
            <a:r>
              <a:rPr lang="zh-CN" altLang="en-US" dirty="0"/>
              <a:t>在每个页面中的</a:t>
            </a:r>
            <a:r>
              <a:rPr lang="en-US" altLang="zh-CN" dirty="0" err="1"/>
              <a:t>wxml</a:t>
            </a:r>
            <a:r>
              <a:rPr lang="zh-CN" altLang="en-US" dirty="0"/>
              <a:t>文件中，对页面</a:t>
            </a:r>
            <a:r>
              <a:rPr lang="en-US" altLang="zh-CN" dirty="0" err="1"/>
              <a:t>js</a:t>
            </a:r>
            <a:r>
              <a:rPr lang="zh-CN" altLang="en-US" dirty="0"/>
              <a:t>中</a:t>
            </a:r>
            <a:r>
              <a:rPr lang="en-US" altLang="zh-CN" dirty="0"/>
              <a:t>data</a:t>
            </a:r>
            <a:r>
              <a:rPr lang="zh-CN" altLang="en-US" dirty="0"/>
              <a:t>进行数据绑定，以及自定义事件绑定</a:t>
            </a:r>
            <a:endParaRPr lang="en-US" altLang="zh-CN" dirty="0"/>
          </a:p>
          <a:p>
            <a:pPr lvl="1"/>
            <a:endParaRPr lang="en-US" altLang="zh-CN" dirty="0"/>
          </a:p>
          <a:p>
            <a:pPr marL="457200" lvl="1" indent="0">
              <a:buNone/>
            </a:pPr>
            <a:r>
              <a:rPr lang="en-US" altLang="zh-CN" dirty="0"/>
              <a:t>	&lt;!--{{}}</a:t>
            </a:r>
            <a:r>
              <a:rPr lang="zh-CN" altLang="en-US" dirty="0"/>
              <a:t>绑定</a:t>
            </a:r>
            <a:r>
              <a:rPr lang="en-US" altLang="zh-CN" dirty="0"/>
              <a:t>data</a:t>
            </a:r>
            <a:r>
              <a:rPr lang="zh-CN" altLang="en-US" dirty="0"/>
              <a:t>中的指定数据并渲染到视图</a:t>
            </a:r>
            <a:r>
              <a:rPr lang="en-US" altLang="zh-CN" dirty="0"/>
              <a:t>--&gt;</a:t>
            </a:r>
          </a:p>
          <a:p>
            <a:pPr marL="457200" lvl="1" indent="0">
              <a:buNone/>
            </a:pPr>
            <a:r>
              <a:rPr lang="en-US" altLang="zh-CN" dirty="0"/>
              <a:t>	&lt;view class="title"&gt;{{text}}&lt;/view&gt;</a:t>
            </a:r>
          </a:p>
          <a:p>
            <a:pPr marL="457200" lvl="1" indent="0">
              <a:buNone/>
            </a:pPr>
            <a:r>
              <a:rPr lang="en-US" altLang="zh-CN" dirty="0"/>
              <a:t>	&lt;!--</a:t>
            </a:r>
            <a:r>
              <a:rPr lang="en-US" altLang="zh-CN" dirty="0" err="1"/>
              <a:t>wx:for</a:t>
            </a:r>
            <a:r>
              <a:rPr lang="zh-CN" altLang="en-US" dirty="0"/>
              <a:t>获取数组数据进行循环渲染，</a:t>
            </a:r>
            <a:r>
              <a:rPr lang="en-US" altLang="zh-CN" dirty="0"/>
              <a:t>item</a:t>
            </a:r>
            <a:r>
              <a:rPr lang="zh-CN" altLang="en-US" dirty="0"/>
              <a:t>为数组的每项</a:t>
            </a:r>
            <a:r>
              <a:rPr lang="en-US" altLang="zh-CN" dirty="0"/>
              <a:t>--&gt;</a:t>
            </a:r>
          </a:p>
          <a:p>
            <a:pPr marL="457200" lvl="1" indent="0">
              <a:buNone/>
            </a:pPr>
            <a:r>
              <a:rPr lang="en-US" altLang="zh-CN" dirty="0"/>
              <a:t>	&lt;view </a:t>
            </a:r>
            <a:r>
              <a:rPr lang="en-US" altLang="zh-CN" dirty="0" err="1"/>
              <a:t>wx:for</a:t>
            </a:r>
            <a:r>
              <a:rPr lang="en-US" altLang="zh-CN" dirty="0"/>
              <a:t>="{{array}}"&gt; {{item}} &lt;/view&gt;</a:t>
            </a:r>
          </a:p>
          <a:p>
            <a:pPr marL="457200" lvl="1" indent="0">
              <a:buNone/>
            </a:pPr>
            <a:r>
              <a:rPr lang="en-US" altLang="zh-CN" dirty="0"/>
              <a:t>	&lt;!--</a:t>
            </a:r>
            <a:r>
              <a:rPr lang="en-US" altLang="zh-CN" dirty="0" err="1"/>
              <a:t>wx:if</a:t>
            </a:r>
            <a:r>
              <a:rPr lang="zh-CN" altLang="en-US" dirty="0"/>
              <a:t>条件渲染</a:t>
            </a:r>
            <a:r>
              <a:rPr lang="en-US" altLang="zh-CN" dirty="0"/>
              <a:t>--&gt;</a:t>
            </a:r>
          </a:p>
          <a:p>
            <a:pPr marL="457200" lvl="1" indent="0">
              <a:buNone/>
            </a:pPr>
            <a:r>
              <a:rPr lang="en-US" altLang="zh-CN" dirty="0"/>
              <a:t>	&lt;view </a:t>
            </a:r>
            <a:r>
              <a:rPr lang="en-US" altLang="zh-CN" dirty="0" err="1"/>
              <a:t>wx:if</a:t>
            </a:r>
            <a:r>
              <a:rPr lang="en-US" altLang="zh-CN" dirty="0"/>
              <a:t>="{{view == 'WEBVIEW'}}"&gt; WEBVIEW &lt;/view&gt;</a:t>
            </a:r>
          </a:p>
          <a:p>
            <a:pPr marL="457200" lvl="1" indent="0">
              <a:buNone/>
            </a:pPr>
            <a:r>
              <a:rPr lang="en-US" altLang="zh-CN" dirty="0"/>
              <a:t>	&lt;view </a:t>
            </a:r>
            <a:r>
              <a:rPr lang="en-US" altLang="zh-CN" dirty="0" err="1"/>
              <a:t>wx:elif</a:t>
            </a:r>
            <a:r>
              <a:rPr lang="en-US" altLang="zh-CN" dirty="0"/>
              <a:t>="{{view == 'APP'}}"&gt; APP &lt;/view&gt;</a:t>
            </a:r>
          </a:p>
          <a:p>
            <a:pPr marL="457200" lvl="1" indent="0">
              <a:buNone/>
            </a:pPr>
            <a:r>
              <a:rPr lang="en-US" altLang="zh-CN" dirty="0"/>
              <a:t>	&lt;view </a:t>
            </a:r>
            <a:r>
              <a:rPr lang="en-US" altLang="zh-CN" dirty="0" err="1"/>
              <a:t>wx:else</a:t>
            </a:r>
            <a:r>
              <a:rPr lang="en-US" altLang="zh-CN" dirty="0"/>
              <a:t>="{{view == 'MINA'}}"&gt; MINA &lt;/view&gt;</a:t>
            </a:r>
          </a:p>
          <a:p>
            <a:pPr marL="457200" lvl="1" indent="0">
              <a:buNone/>
            </a:pPr>
            <a:r>
              <a:rPr lang="en-US" altLang="zh-CN" dirty="0"/>
              <a:t>	&lt;!--</a:t>
            </a:r>
            <a:r>
              <a:rPr lang="en-US" altLang="zh-CN" dirty="0" err="1"/>
              <a:t>bindtap</a:t>
            </a:r>
            <a:r>
              <a:rPr lang="zh-CN" altLang="en-US" dirty="0"/>
              <a:t>指定</a:t>
            </a:r>
            <a:r>
              <a:rPr lang="en-US" altLang="zh-CN" dirty="0"/>
              <a:t>tap</a:t>
            </a:r>
            <a:r>
              <a:rPr lang="zh-CN" altLang="en-US" dirty="0"/>
              <a:t>事件处理函数为</a:t>
            </a:r>
            <a:r>
              <a:rPr lang="en-US" altLang="zh-CN" dirty="0" err="1"/>
              <a:t>ViewTap</a:t>
            </a:r>
            <a:r>
              <a:rPr lang="en-US" altLang="zh-CN" dirty="0"/>
              <a:t>--&gt;</a:t>
            </a:r>
          </a:p>
          <a:p>
            <a:pPr marL="457200" lvl="1" indent="0">
              <a:buNone/>
            </a:pPr>
            <a:r>
              <a:rPr lang="en-US" altLang="zh-CN" dirty="0"/>
              <a:t>	&lt;view </a:t>
            </a:r>
            <a:r>
              <a:rPr lang="en-US" altLang="zh-CN" dirty="0" err="1"/>
              <a:t>bindtap</a:t>
            </a:r>
            <a:r>
              <a:rPr lang="en-US" altLang="zh-CN" dirty="0"/>
              <a:t>="</a:t>
            </a:r>
            <a:r>
              <a:rPr lang="en-US" altLang="zh-CN" dirty="0" err="1"/>
              <a:t>ViewTap</a:t>
            </a:r>
            <a:r>
              <a:rPr lang="en-US" altLang="zh-CN" dirty="0"/>
              <a:t>"&gt; </a:t>
            </a:r>
            <a:r>
              <a:rPr lang="zh-CN" altLang="en-US" dirty="0"/>
              <a:t>点我点我 </a:t>
            </a:r>
            <a:r>
              <a:rPr lang="en-US" altLang="zh-CN" dirty="0"/>
              <a:t>&lt;/view&gt;</a:t>
            </a:r>
          </a:p>
        </p:txBody>
      </p:sp>
    </p:spTree>
    <p:extLst>
      <p:ext uri="{BB962C8B-B14F-4D97-AF65-F5344CB8AC3E}">
        <p14:creationId xmlns:p14="http://schemas.microsoft.com/office/powerpoint/2010/main" val="3140568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、小程序的视图与事件绑定</a:t>
            </a:r>
            <a:endParaRPr lang="en-US" altLang="zh-CN" dirty="0"/>
          </a:p>
          <a:p>
            <a:pPr marL="0" indent="0">
              <a:buNone/>
            </a:pPr>
            <a:r>
              <a:rPr lang="en-US" altLang="zh-CN" dirty="0"/>
              <a:t>	Page({</a:t>
            </a:r>
          </a:p>
          <a:p>
            <a:pPr marL="800100" lvl="2" indent="0">
              <a:buNone/>
            </a:pPr>
            <a:r>
              <a:rPr lang="en-US" altLang="zh-CN" dirty="0"/>
              <a:t>  data: {	//data</a:t>
            </a:r>
            <a:r>
              <a:rPr lang="zh-CN" altLang="en-US" dirty="0"/>
              <a:t>数据主要用于视图绑定</a:t>
            </a:r>
          </a:p>
          <a:p>
            <a:pPr marL="800100" lvl="2" indent="0">
              <a:buNone/>
            </a:pPr>
            <a:r>
              <a:rPr lang="zh-CN" altLang="en-US" dirty="0"/>
              <a:t>    </a:t>
            </a:r>
            <a:r>
              <a:rPr lang="en-US" altLang="zh-CN" dirty="0"/>
              <a:t>text:"</a:t>
            </a:r>
            <a:r>
              <a:rPr lang="zh-CN" altLang="en-US" dirty="0"/>
              <a:t>我是一条测试</a:t>
            </a:r>
            <a:r>
              <a:rPr lang="en-US" altLang="zh-CN" dirty="0"/>
              <a:t>",</a:t>
            </a:r>
          </a:p>
          <a:p>
            <a:pPr marL="800100" lvl="2" indent="0">
              <a:buNone/>
            </a:pPr>
            <a:r>
              <a:rPr lang="en-US" altLang="zh-CN" dirty="0"/>
              <a:t>    array:[0,1,2,3,4],</a:t>
            </a:r>
          </a:p>
          <a:p>
            <a:pPr marL="800100" lvl="2" indent="0">
              <a:buNone/>
            </a:pPr>
            <a:r>
              <a:rPr lang="en-US" altLang="zh-CN" dirty="0"/>
              <a:t>    </a:t>
            </a:r>
            <a:r>
              <a:rPr lang="en-US" altLang="zh-CN" dirty="0" err="1"/>
              <a:t>view:”APP</a:t>
            </a:r>
            <a:r>
              <a:rPr lang="en-US" altLang="zh-CN" dirty="0"/>
              <a:t>”</a:t>
            </a:r>
          </a:p>
          <a:p>
            <a:pPr marL="800100" lvl="2" indent="0">
              <a:buNone/>
            </a:pPr>
            <a:r>
              <a:rPr lang="en-US" altLang="zh-CN" dirty="0"/>
              <a:t>  },</a:t>
            </a:r>
          </a:p>
          <a:p>
            <a:pPr marL="800100" lvl="2" indent="0">
              <a:buNone/>
            </a:pPr>
            <a:r>
              <a:rPr lang="en-US" altLang="zh-CN" dirty="0"/>
              <a:t>  </a:t>
            </a:r>
            <a:r>
              <a:rPr lang="en-US" altLang="zh-CN" dirty="0" err="1"/>
              <a:t>ViewTap:function</a:t>
            </a:r>
            <a:r>
              <a:rPr lang="en-US" altLang="zh-CN" dirty="0"/>
              <a:t>(){console.log('</a:t>
            </a:r>
            <a:r>
              <a:rPr lang="zh-CN" altLang="en-US" dirty="0"/>
              <a:t>额，点到我了了</a:t>
            </a:r>
            <a:r>
              <a:rPr lang="en-US" altLang="zh-CN" dirty="0"/>
              <a:t>~’)}	//</a:t>
            </a:r>
            <a:r>
              <a:rPr lang="zh-CN" altLang="en-US" dirty="0"/>
              <a:t>自定义事件，主要用于事件绑定</a:t>
            </a:r>
            <a:endParaRPr lang="en-US" altLang="zh-CN" dirty="0"/>
          </a:p>
          <a:p>
            <a:pPr marL="800100" lvl="2" indent="0">
              <a:buNone/>
            </a:pPr>
            <a:r>
              <a:rPr lang="en-US" altLang="zh-CN" dirty="0"/>
              <a:t>})</a:t>
            </a:r>
          </a:p>
        </p:txBody>
      </p:sp>
    </p:spTree>
    <p:extLst>
      <p:ext uri="{BB962C8B-B14F-4D97-AF65-F5344CB8AC3E}">
        <p14:creationId xmlns:p14="http://schemas.microsoft.com/office/powerpoint/2010/main" val="2250137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4</a:t>
            </a:r>
            <a:r>
              <a:rPr lang="zh-CN" altLang="en-US" dirty="0"/>
              <a:t>、小程序的样式</a:t>
            </a:r>
            <a:endParaRPr lang="en-US" altLang="zh-CN" dirty="0"/>
          </a:p>
          <a:p>
            <a:pPr lvl="1"/>
            <a:r>
              <a:rPr lang="zh-CN" altLang="en-US" dirty="0"/>
              <a:t>在每个页面中的</a:t>
            </a:r>
            <a:r>
              <a:rPr lang="en-US" altLang="zh-CN" dirty="0" err="1"/>
              <a:t>wxss</a:t>
            </a:r>
            <a:r>
              <a:rPr lang="zh-CN" altLang="en-US" dirty="0"/>
              <a:t>文件中，对</a:t>
            </a:r>
            <a:r>
              <a:rPr lang="en-US" altLang="zh-CN" dirty="0" err="1"/>
              <a:t>wxml</a:t>
            </a:r>
            <a:r>
              <a:rPr lang="zh-CN" altLang="en-US" dirty="0"/>
              <a:t>中的结构进行样式设置，等同于</a:t>
            </a:r>
            <a:r>
              <a:rPr lang="en-US" altLang="zh-CN" dirty="0" err="1"/>
              <a:t>css</a:t>
            </a:r>
            <a:r>
              <a:rPr lang="zh-CN" altLang="en-US" dirty="0"/>
              <a:t>，扩展了</a:t>
            </a:r>
            <a:r>
              <a:rPr lang="en-US" altLang="zh-CN" dirty="0" err="1"/>
              <a:t>rpx</a:t>
            </a:r>
            <a:r>
              <a:rPr lang="zh-CN" altLang="en-US" dirty="0"/>
              <a:t>单位。</a:t>
            </a:r>
            <a:endParaRPr lang="en-US" altLang="zh-CN" dirty="0"/>
          </a:p>
          <a:p>
            <a:pPr lvl="1"/>
            <a:r>
              <a:rPr lang="zh-CN" altLang="en-US" dirty="0"/>
              <a:t>定义在 </a:t>
            </a:r>
            <a:r>
              <a:rPr lang="en-US" altLang="zh-CN" dirty="0" err="1"/>
              <a:t>app.wxss</a:t>
            </a:r>
            <a:r>
              <a:rPr lang="en-US" altLang="zh-CN" dirty="0"/>
              <a:t> </a:t>
            </a:r>
            <a:r>
              <a:rPr lang="zh-CN" altLang="en-US" dirty="0"/>
              <a:t>中的样式为全局样式，作用于每一个页面。在 </a:t>
            </a:r>
            <a:r>
              <a:rPr lang="en-US" altLang="zh-CN" dirty="0"/>
              <a:t>page </a:t>
            </a:r>
            <a:r>
              <a:rPr lang="zh-CN" altLang="en-US" dirty="0"/>
              <a:t>的 </a:t>
            </a:r>
            <a:r>
              <a:rPr lang="en-US" altLang="zh-CN" dirty="0" err="1"/>
              <a:t>wxss</a:t>
            </a:r>
            <a:r>
              <a:rPr lang="en-US" altLang="zh-CN" dirty="0"/>
              <a:t> </a:t>
            </a:r>
            <a:r>
              <a:rPr lang="zh-CN" altLang="en-US" dirty="0"/>
              <a:t>文件中定义的样式为局部样式，只作用在对应的页面，并会覆盖 </a:t>
            </a:r>
            <a:r>
              <a:rPr lang="en-US" altLang="zh-CN" dirty="0" err="1"/>
              <a:t>app.wxss</a:t>
            </a:r>
            <a:r>
              <a:rPr lang="en-US" altLang="zh-CN" dirty="0"/>
              <a:t> </a:t>
            </a:r>
            <a:r>
              <a:rPr lang="zh-CN" altLang="en-US" dirty="0"/>
              <a:t>中相同的选择器</a:t>
            </a:r>
            <a:endParaRPr lang="en-US" altLang="zh-CN" dirty="0"/>
          </a:p>
          <a:p>
            <a:pPr lvl="1"/>
            <a:r>
              <a:rPr lang="zh-CN" altLang="en-US" dirty="0"/>
              <a:t>框架组件上支持使用 </a:t>
            </a:r>
            <a:r>
              <a:rPr lang="en-US" altLang="zh-CN" dirty="0"/>
              <a:t>style</a:t>
            </a:r>
            <a:r>
              <a:rPr lang="zh-CN" altLang="en-US" dirty="0"/>
              <a:t>、</a:t>
            </a:r>
            <a:r>
              <a:rPr lang="en-US" altLang="zh-CN" dirty="0"/>
              <a:t>class </a:t>
            </a:r>
            <a:r>
              <a:rPr lang="zh-CN" altLang="en-US" dirty="0"/>
              <a:t>属性来控制组件的样式</a:t>
            </a:r>
            <a:endParaRPr lang="en-US" altLang="zh-CN" dirty="0"/>
          </a:p>
        </p:txBody>
      </p:sp>
    </p:spTree>
    <p:extLst>
      <p:ext uri="{BB962C8B-B14F-4D97-AF65-F5344CB8AC3E}">
        <p14:creationId xmlns:p14="http://schemas.microsoft.com/office/powerpoint/2010/main" val="232292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37482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5356578"/>
          </a:xfrm>
        </p:spPr>
        <p:txBody>
          <a:bodyPr>
            <a:normAutofit/>
          </a:bodyPr>
          <a:lstStyle/>
          <a:p>
            <a:r>
              <a:rPr lang="en-US" altLang="zh-CN" dirty="0"/>
              <a:t>1</a:t>
            </a:r>
            <a:r>
              <a:rPr lang="zh-CN" altLang="en-US" dirty="0"/>
              <a:t>、视图容器组件</a:t>
            </a:r>
            <a:endParaRPr lang="en-US" altLang="zh-CN" dirty="0"/>
          </a:p>
          <a:p>
            <a:pPr lvl="1"/>
            <a:r>
              <a:rPr lang="en-US" altLang="zh-CN" dirty="0"/>
              <a:t>view</a:t>
            </a:r>
            <a:r>
              <a:rPr lang="zh-CN" altLang="en-US" dirty="0"/>
              <a:t>视图容器组件</a:t>
            </a:r>
            <a:endParaRPr lang="en-US" altLang="zh-CN" dirty="0"/>
          </a:p>
          <a:p>
            <a:pPr lvl="2"/>
            <a:r>
              <a:rPr lang="en-US" altLang="zh-CN" dirty="0"/>
              <a:t>View</a:t>
            </a:r>
            <a:r>
              <a:rPr lang="zh-CN" altLang="en-US" dirty="0"/>
              <a:t>视图容器组件是</a:t>
            </a:r>
            <a:r>
              <a:rPr lang="en-US" altLang="zh-CN" dirty="0" err="1"/>
              <a:t>wxml</a:t>
            </a:r>
            <a:r>
              <a:rPr lang="zh-CN" altLang="en-US" dirty="0"/>
              <a:t>界面布局的基础组件，它的功能和</a:t>
            </a:r>
            <a:r>
              <a:rPr lang="en-US" altLang="zh-CN" dirty="0"/>
              <a:t>html</a:t>
            </a:r>
            <a:r>
              <a:rPr lang="zh-CN" altLang="en-US" dirty="0"/>
              <a:t>总的</a:t>
            </a:r>
            <a:r>
              <a:rPr lang="en-US" altLang="zh-CN" dirty="0"/>
              <a:t>div</a:t>
            </a:r>
            <a:r>
              <a:rPr lang="zh-CN" altLang="en-US" dirty="0"/>
              <a:t>功能类似，用来进行界面的布局</a:t>
            </a:r>
            <a:endParaRPr lang="en-US" altLang="zh-CN" dirty="0"/>
          </a:p>
          <a:p>
            <a:pPr lvl="2"/>
            <a:r>
              <a:rPr lang="en-US" altLang="zh-CN" dirty="0"/>
              <a:t>&lt;view class=“content”&gt;…&lt;/view&gt;</a:t>
            </a:r>
          </a:p>
          <a:p>
            <a:pPr lvl="1"/>
            <a:r>
              <a:rPr lang="en-US" altLang="zh-CN" dirty="0"/>
              <a:t>scroll-view</a:t>
            </a:r>
            <a:r>
              <a:rPr lang="zh-CN" altLang="en-US" dirty="0"/>
              <a:t>可滚动视图区域组件</a:t>
            </a:r>
            <a:endParaRPr lang="en-US" altLang="zh-CN" dirty="0"/>
          </a:p>
          <a:p>
            <a:pPr lvl="2"/>
            <a:r>
              <a:rPr lang="zh-CN" altLang="en-US" dirty="0"/>
              <a:t>允许视图区域内容横向滚动或者纵向滚动，类似于浏览器的横向滚动条和垂直滚动条</a:t>
            </a:r>
            <a:endParaRPr lang="en-US" altLang="zh-CN" dirty="0"/>
          </a:p>
          <a:p>
            <a:pPr marL="914400" lvl="2" indent="0">
              <a:buNone/>
            </a:pPr>
            <a:r>
              <a:rPr lang="en-US" altLang="zh-CN" dirty="0"/>
              <a:t>&lt;view class=“content”&gt;</a:t>
            </a:r>
          </a:p>
          <a:p>
            <a:pPr marL="914400" lvl="2" indent="0">
              <a:buNone/>
            </a:pPr>
            <a:r>
              <a:rPr lang="en-US" altLang="zh-CN" dirty="0"/>
              <a:t>	&lt;scroll-view class=“” scroll-y=“true”&gt;</a:t>
            </a:r>
          </a:p>
          <a:p>
            <a:pPr marL="914400" lvl="2" indent="0">
              <a:buNone/>
            </a:pPr>
            <a:r>
              <a:rPr lang="en-US" altLang="zh-CN" dirty="0"/>
              <a:t>		&lt;view&gt;…&lt;/view&gt;</a:t>
            </a:r>
          </a:p>
          <a:p>
            <a:pPr marL="914400" lvl="2" indent="0">
              <a:buNone/>
            </a:pPr>
            <a:r>
              <a:rPr lang="en-US" altLang="zh-CN" dirty="0"/>
              <a:t>	&lt;/scroll-view&gt;</a:t>
            </a:r>
          </a:p>
          <a:p>
            <a:pPr marL="914400" lvl="2" indent="0">
              <a:buNone/>
            </a:pPr>
            <a:r>
              <a:rPr lang="en-US" altLang="zh-CN" dirty="0"/>
              <a:t>&lt;/view&gt;</a:t>
            </a:r>
          </a:p>
        </p:txBody>
      </p:sp>
    </p:spTree>
    <p:extLst>
      <p:ext uri="{BB962C8B-B14F-4D97-AF65-F5344CB8AC3E}">
        <p14:creationId xmlns:p14="http://schemas.microsoft.com/office/powerpoint/2010/main" val="2372863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5356578"/>
          </a:xfrm>
        </p:spPr>
        <p:txBody>
          <a:bodyPr>
            <a:normAutofit/>
          </a:bodyPr>
          <a:lstStyle/>
          <a:p>
            <a:r>
              <a:rPr lang="en-US" altLang="zh-CN" dirty="0"/>
              <a:t>1</a:t>
            </a:r>
            <a:r>
              <a:rPr lang="zh-CN" altLang="en-US" dirty="0"/>
              <a:t>、视图容器组件</a:t>
            </a:r>
            <a:endParaRPr lang="en-US" altLang="zh-CN" dirty="0"/>
          </a:p>
          <a:p>
            <a:pPr lvl="1"/>
            <a:r>
              <a:rPr lang="en-US" altLang="zh-CN" dirty="0"/>
              <a:t>swiper</a:t>
            </a:r>
            <a:r>
              <a:rPr lang="zh-CN" altLang="en-US" dirty="0"/>
              <a:t>滑块视图容器组件</a:t>
            </a:r>
            <a:endParaRPr lang="en-US" altLang="zh-CN" dirty="0"/>
          </a:p>
          <a:p>
            <a:pPr lvl="2"/>
            <a:r>
              <a:rPr lang="zh-CN" altLang="en-US" dirty="0"/>
              <a:t>用来在指定区域内切换内容的显示，常用来制作海报轮播效果和页签内容切换效果</a:t>
            </a:r>
            <a:endParaRPr lang="en-US" altLang="zh-CN" dirty="0"/>
          </a:p>
          <a:p>
            <a:pPr marL="914400" lvl="2" indent="0">
              <a:buNone/>
            </a:pPr>
            <a:r>
              <a:rPr lang="en-US" altLang="zh-CN" dirty="0"/>
              <a:t>&lt;view&gt;</a:t>
            </a:r>
          </a:p>
          <a:p>
            <a:pPr marL="914400" lvl="2" indent="0">
              <a:buNone/>
            </a:pPr>
            <a:r>
              <a:rPr lang="en-US" altLang="zh-CN" dirty="0"/>
              <a:t>	&lt;swiper indicator-dots=“true” </a:t>
            </a:r>
            <a:r>
              <a:rPr lang="en-US" altLang="zh-CN" dirty="0" err="1"/>
              <a:t>autoplay</a:t>
            </a:r>
            <a:r>
              <a:rPr lang="en-US" altLang="zh-CN" dirty="0"/>
              <a:t>=“true” interval=“1000” duration=“500”&gt;</a:t>
            </a:r>
          </a:p>
          <a:p>
            <a:pPr marL="914400" lvl="2" indent="0">
              <a:buNone/>
            </a:pPr>
            <a:r>
              <a:rPr lang="en-US" altLang="zh-CN" dirty="0"/>
              <a:t>		&lt;swiper-item&gt;…&lt;swiper-item&gt;</a:t>
            </a:r>
          </a:p>
          <a:p>
            <a:pPr marL="914400" lvl="2" indent="0">
              <a:buNone/>
            </a:pPr>
            <a:r>
              <a:rPr lang="en-US" altLang="zh-CN" dirty="0"/>
              <a:t>		&lt;swiper-item&gt;…&lt;swiper-item&gt;</a:t>
            </a:r>
          </a:p>
          <a:p>
            <a:pPr marL="914400" lvl="2" indent="0">
              <a:buNone/>
            </a:pPr>
            <a:r>
              <a:rPr lang="en-US" altLang="zh-CN" dirty="0"/>
              <a:t>	&lt;/swiper&gt;</a:t>
            </a:r>
          </a:p>
          <a:p>
            <a:pPr marL="914400" lvl="2" indent="0">
              <a:buNone/>
            </a:pPr>
            <a:r>
              <a:rPr lang="en-US" altLang="zh-CN" dirty="0"/>
              <a:t>&lt;/view&gt;</a:t>
            </a:r>
          </a:p>
        </p:txBody>
      </p:sp>
      <p:pic>
        <p:nvPicPr>
          <p:cNvPr id="6146" name="Picture 2" descr="https://images2015.cnblogs.com/blog/828955/201610/828955-20161022230317123-1649444303.png">
            <a:extLst>
              <a:ext uri="{FF2B5EF4-FFF2-40B4-BE49-F238E27FC236}">
                <a16:creationId xmlns:a16="http://schemas.microsoft.com/office/drawing/2014/main" id="{861851B5-4AB1-4D9A-9D26-5A0362D66A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9212" y="2699279"/>
            <a:ext cx="8486775" cy="376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7411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2</a:t>
            </a:r>
            <a:r>
              <a:rPr lang="zh-CN" altLang="en-US" dirty="0"/>
              <a:t>、基础内容组件</a:t>
            </a:r>
            <a:endParaRPr lang="en-US" altLang="zh-CN" dirty="0"/>
          </a:p>
          <a:p>
            <a:pPr lvl="1"/>
            <a:r>
              <a:rPr lang="en-US" altLang="zh-CN" dirty="0"/>
              <a:t>Icon</a:t>
            </a:r>
          </a:p>
          <a:p>
            <a:pPr lvl="2"/>
            <a:r>
              <a:rPr lang="zh-CN" altLang="en-US" dirty="0"/>
              <a:t>成功 </a:t>
            </a:r>
            <a:r>
              <a:rPr lang="en-US" altLang="zh-CN" dirty="0"/>
              <a:t>success</a:t>
            </a:r>
            <a:r>
              <a:rPr lang="zh-CN" altLang="en-US" dirty="0"/>
              <a:t>、</a:t>
            </a:r>
            <a:r>
              <a:rPr lang="en-US" altLang="zh-CN" dirty="0" err="1"/>
              <a:t>safe_success</a:t>
            </a:r>
            <a:r>
              <a:rPr lang="zh-CN" altLang="en-US" dirty="0"/>
              <a:t>、</a:t>
            </a:r>
            <a:r>
              <a:rPr lang="en-US" altLang="zh-CN" dirty="0" err="1"/>
              <a:t>success_no_circle</a:t>
            </a:r>
            <a:r>
              <a:rPr lang="zh-CN" altLang="en-US" dirty="0"/>
              <a:t>、</a:t>
            </a:r>
            <a:r>
              <a:rPr lang="en-US" altLang="zh-CN" dirty="0" err="1"/>
              <a:t>success_circle</a:t>
            </a:r>
            <a:endParaRPr lang="en-US" altLang="zh-CN" dirty="0"/>
          </a:p>
          <a:p>
            <a:pPr lvl="2"/>
            <a:r>
              <a:rPr lang="zh-CN" altLang="en-US" dirty="0"/>
              <a:t>警告 </a:t>
            </a:r>
            <a:r>
              <a:rPr lang="en-US" altLang="zh-CN" dirty="0"/>
              <a:t>warn</a:t>
            </a:r>
          </a:p>
          <a:p>
            <a:pPr lvl="2"/>
            <a:r>
              <a:rPr lang="zh-CN" altLang="en-US" dirty="0"/>
              <a:t>提示 </a:t>
            </a:r>
            <a:r>
              <a:rPr lang="en-US" altLang="zh-CN" dirty="0"/>
              <a:t>info </a:t>
            </a:r>
            <a:r>
              <a:rPr lang="en-US" altLang="zh-CN" dirty="0" err="1"/>
              <a:t>info_circle</a:t>
            </a:r>
            <a:endParaRPr lang="en-US" altLang="zh-CN" dirty="0"/>
          </a:p>
          <a:p>
            <a:pPr lvl="2"/>
            <a:r>
              <a:rPr lang="zh-CN" altLang="en-US" dirty="0"/>
              <a:t>取消 </a:t>
            </a:r>
            <a:r>
              <a:rPr lang="en-US" altLang="zh-CN" dirty="0"/>
              <a:t>cancel</a:t>
            </a:r>
          </a:p>
          <a:p>
            <a:pPr lvl="2"/>
            <a:r>
              <a:rPr lang="zh-CN" altLang="en-US" dirty="0"/>
              <a:t>下载 </a:t>
            </a:r>
            <a:r>
              <a:rPr lang="en-US" altLang="zh-CN" dirty="0"/>
              <a:t>download</a:t>
            </a:r>
          </a:p>
          <a:p>
            <a:pPr lvl="2"/>
            <a:r>
              <a:rPr lang="zh-CN" altLang="en-US" dirty="0"/>
              <a:t>清除 </a:t>
            </a:r>
            <a:r>
              <a:rPr lang="en-US" altLang="zh-CN" dirty="0"/>
              <a:t>clear</a:t>
            </a:r>
          </a:p>
          <a:p>
            <a:pPr lvl="2"/>
            <a:r>
              <a:rPr lang="zh-CN" altLang="en-US" dirty="0"/>
              <a:t>等待 </a:t>
            </a:r>
            <a:r>
              <a:rPr lang="en-US" altLang="zh-CN" dirty="0"/>
              <a:t>waiting </a:t>
            </a:r>
            <a:r>
              <a:rPr lang="en-US" altLang="zh-CN" dirty="0" err="1"/>
              <a:t>waiting_circle</a:t>
            </a:r>
            <a:endParaRPr lang="en-US" altLang="zh-CN" dirty="0"/>
          </a:p>
          <a:p>
            <a:pPr marL="914400" lvl="2" indent="0">
              <a:buNone/>
            </a:pPr>
            <a:r>
              <a:rPr lang="en-US" altLang="zh-CN" dirty="0"/>
              <a:t>&lt;icon type=“success” size=“40“ color=“”/&gt;</a:t>
            </a:r>
          </a:p>
        </p:txBody>
      </p:sp>
    </p:spTree>
    <p:extLst>
      <p:ext uri="{BB962C8B-B14F-4D97-AF65-F5344CB8AC3E}">
        <p14:creationId xmlns:p14="http://schemas.microsoft.com/office/powerpoint/2010/main" val="627112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2</a:t>
            </a:r>
            <a:r>
              <a:rPr lang="zh-CN" altLang="en-US" dirty="0"/>
              <a:t>、基础内容组件</a:t>
            </a:r>
            <a:endParaRPr lang="en-US" altLang="zh-CN" dirty="0"/>
          </a:p>
          <a:p>
            <a:pPr lvl="1"/>
            <a:r>
              <a:rPr lang="en-US" altLang="zh-CN" dirty="0"/>
              <a:t>text </a:t>
            </a:r>
            <a:r>
              <a:rPr lang="zh-CN" altLang="en-US" dirty="0"/>
              <a:t>支持换行</a:t>
            </a:r>
            <a:r>
              <a:rPr lang="en-US" altLang="zh-CN" dirty="0"/>
              <a:t>\n</a:t>
            </a:r>
            <a:r>
              <a:rPr lang="zh-CN" altLang="en-US" dirty="0"/>
              <a:t>，空格</a:t>
            </a:r>
            <a:r>
              <a:rPr lang="en-US" altLang="zh-CN" dirty="0"/>
              <a:t>\t</a:t>
            </a:r>
          </a:p>
          <a:p>
            <a:pPr marL="914400" lvl="2" indent="0">
              <a:buNone/>
            </a:pPr>
            <a:r>
              <a:rPr lang="en-US" altLang="zh-CN" dirty="0"/>
              <a:t>&lt;text&gt;hello&lt;/text&gt;</a:t>
            </a:r>
          </a:p>
          <a:p>
            <a:pPr lvl="1"/>
            <a:r>
              <a:rPr lang="en-US" altLang="zh-CN" dirty="0"/>
              <a:t>Progress</a:t>
            </a:r>
          </a:p>
          <a:p>
            <a:pPr marL="914400" lvl="2" indent="0">
              <a:buNone/>
            </a:pPr>
            <a:r>
              <a:rPr lang="en-US" altLang="zh-CN" dirty="0"/>
              <a:t>&lt;progress percent=“30” show-info  stroke-width=“12” color=“pink” active/&gt;</a:t>
            </a:r>
          </a:p>
        </p:txBody>
      </p:sp>
      <p:pic>
        <p:nvPicPr>
          <p:cNvPr id="10242" name="Picture 2" descr="https://images2015.cnblogs.com/blog/828955/201610/828955-20161022231935951-1338369798.png">
            <a:extLst>
              <a:ext uri="{FF2B5EF4-FFF2-40B4-BE49-F238E27FC236}">
                <a16:creationId xmlns:a16="http://schemas.microsoft.com/office/drawing/2014/main" id="{CA7039E6-02B8-40C9-BA85-5D123FABF2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9212" y="2957290"/>
            <a:ext cx="8562975"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427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、表单组件</a:t>
            </a:r>
            <a:endParaRPr lang="en-US" altLang="zh-CN" dirty="0"/>
          </a:p>
          <a:p>
            <a:pPr lvl="1"/>
            <a:r>
              <a:rPr lang="en-US" altLang="zh-CN" dirty="0"/>
              <a:t>button</a:t>
            </a:r>
          </a:p>
        </p:txBody>
      </p:sp>
      <p:pic>
        <p:nvPicPr>
          <p:cNvPr id="9218" name="Picture 2" descr="https://images2015.cnblogs.com/blog/828955/201610/828955-20161022232208748-540085692.png">
            <a:extLst>
              <a:ext uri="{FF2B5EF4-FFF2-40B4-BE49-F238E27FC236}">
                <a16:creationId xmlns:a16="http://schemas.microsoft.com/office/drawing/2014/main" id="{FBB1B3DB-24A1-4529-989C-9F7237FFC9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983" y="2272595"/>
            <a:ext cx="8648700" cy="445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28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学习步骤</a:t>
            </a:r>
            <a:endParaRPr lang="zh-CN" dirty="0"/>
          </a:p>
        </p:txBody>
      </p:sp>
      <p:sp>
        <p:nvSpPr>
          <p:cNvPr id="3" name="内容占位符 2"/>
          <p:cNvSpPr>
            <a:spLocks noGrp="1"/>
          </p:cNvSpPr>
          <p:nvPr>
            <p:ph sz="half" idx="1"/>
          </p:nvPr>
        </p:nvSpPr>
        <p:spPr/>
        <p:txBody>
          <a:bodyPr/>
          <a:lstStyle/>
          <a:p>
            <a:r>
              <a:rPr lang="en-US" altLang="zh-CN" dirty="0">
                <a:hlinkClick r:id="rId3" action="ppaction://hlinksldjump"/>
              </a:rPr>
              <a:t>PHP</a:t>
            </a:r>
            <a:r>
              <a:rPr lang="zh-CN" altLang="en-US" dirty="0">
                <a:hlinkClick r:id="rId3" action="ppaction://hlinksldjump"/>
              </a:rPr>
              <a:t>介绍</a:t>
            </a:r>
            <a:endParaRPr lang="en-US" altLang="zh-CN" dirty="0"/>
          </a:p>
          <a:p>
            <a:r>
              <a:rPr lang="en-US" altLang="zh-CN" dirty="0">
                <a:hlinkClick r:id="rId4" action="ppaction://hlinksldjump"/>
              </a:rPr>
              <a:t>PHP</a:t>
            </a:r>
            <a:r>
              <a:rPr lang="zh-CN" altLang="en-US" dirty="0">
                <a:hlinkClick r:id="rId4" action="ppaction://hlinksldjump"/>
              </a:rPr>
              <a:t>部署</a:t>
            </a:r>
            <a:endParaRPr lang="en-US" altLang="zh-CN" dirty="0"/>
          </a:p>
          <a:p>
            <a:r>
              <a:rPr lang="en-US" altLang="zh-CN" dirty="0">
                <a:hlinkClick r:id="rId5" action="ppaction://hlinksldjump"/>
              </a:rPr>
              <a:t>PHP</a:t>
            </a:r>
            <a:r>
              <a:rPr lang="zh-CN" altLang="en-US" dirty="0">
                <a:hlinkClick r:id="rId5" action="ppaction://hlinksldjump"/>
              </a:rPr>
              <a:t>基础</a:t>
            </a:r>
            <a:endParaRPr lang="en-US" altLang="zh-CN" dirty="0"/>
          </a:p>
          <a:p>
            <a:r>
              <a:rPr lang="en-US" altLang="zh-CN" dirty="0">
                <a:hlinkClick r:id="rId6" action="ppaction://hlinksldjump"/>
              </a:rPr>
              <a:t>PHP</a:t>
            </a:r>
            <a:r>
              <a:rPr lang="zh-CN" altLang="en-US" dirty="0">
                <a:hlinkClick r:id="rId6" action="ppaction://hlinksldjump"/>
              </a:rPr>
              <a:t>进阶</a:t>
            </a:r>
            <a:endParaRPr lang="en-US" altLang="zh-CN" dirty="0"/>
          </a:p>
          <a:p>
            <a:r>
              <a:rPr lang="en-US" altLang="zh-CN" dirty="0">
                <a:hlinkClick r:id="rId7" action="ppaction://hlinksldjump"/>
              </a:rPr>
              <a:t>Mysql</a:t>
            </a:r>
            <a:r>
              <a:rPr lang="zh-CN" altLang="en-US" dirty="0">
                <a:hlinkClick r:id="rId7" action="ppaction://hlinksldjump"/>
              </a:rPr>
              <a:t>数据库</a:t>
            </a:r>
            <a:endParaRPr lang="en-US" altLang="zh-CN" dirty="0"/>
          </a:p>
          <a:p>
            <a:r>
              <a:rPr lang="en-US" altLang="zh-CN" dirty="0">
                <a:hlinkClick r:id="rId8" action="ppaction://hlinksldjump"/>
              </a:rPr>
              <a:t>PHP&amp;Mysql</a:t>
            </a:r>
            <a:endParaRPr lang="en-US" altLang="zh-CN" dirty="0"/>
          </a:p>
          <a:p>
            <a:r>
              <a:rPr lang="en-US" altLang="zh-CN" dirty="0">
                <a:hlinkClick r:id="rId9" action="ppaction://hlinksldjump"/>
              </a:rPr>
              <a:t>PHP&amp;Ajax</a:t>
            </a:r>
            <a:endParaRPr lang="zh-CN" dirty="0"/>
          </a:p>
        </p:txBody>
      </p:sp>
    </p:spTree>
    <p:extLst>
      <p:ext uri="{BB962C8B-B14F-4D97-AF65-F5344CB8AC3E}">
        <p14:creationId xmlns:p14="http://schemas.microsoft.com/office/powerpoint/2010/main" val="1156678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、表单组件</a:t>
            </a:r>
            <a:endParaRPr lang="en-US" altLang="zh-CN" dirty="0"/>
          </a:p>
          <a:p>
            <a:pPr lvl="1"/>
            <a:r>
              <a:rPr lang="en-US" altLang="zh-CN" dirty="0"/>
              <a:t>input</a:t>
            </a:r>
          </a:p>
        </p:txBody>
      </p:sp>
      <p:pic>
        <p:nvPicPr>
          <p:cNvPr id="8194" name="Picture 2" descr="https://images2015.cnblogs.com/blog/828955/201610/828955-20161022232820451-1475594457.png">
            <a:extLst>
              <a:ext uri="{FF2B5EF4-FFF2-40B4-BE49-F238E27FC236}">
                <a16:creationId xmlns:a16="http://schemas.microsoft.com/office/drawing/2014/main" id="{68174D5E-7A95-4CBF-8DE6-03BB59B9A4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9212" y="2181035"/>
            <a:ext cx="7672388" cy="4439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481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、小程序组件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、表单组件</a:t>
            </a:r>
            <a:endParaRPr lang="en-US" altLang="zh-CN" dirty="0"/>
          </a:p>
          <a:p>
            <a:pPr lvl="1"/>
            <a:r>
              <a:rPr lang="en-US" altLang="zh-CN" dirty="0"/>
              <a:t>checkbox</a:t>
            </a:r>
          </a:p>
          <a:p>
            <a:pPr lvl="1"/>
            <a:r>
              <a:rPr lang="en-US" altLang="zh-CN" dirty="0" err="1"/>
              <a:t>raido</a:t>
            </a:r>
            <a:endParaRPr lang="en-US" altLang="zh-CN" dirty="0"/>
          </a:p>
          <a:p>
            <a:pPr lvl="1"/>
            <a:r>
              <a:rPr lang="en-US" altLang="zh-CN" dirty="0" err="1"/>
              <a:t>textarea</a:t>
            </a:r>
            <a:endParaRPr lang="en-US" altLang="zh-CN" dirty="0"/>
          </a:p>
          <a:p>
            <a:pPr lvl="1"/>
            <a:r>
              <a:rPr lang="en-US" altLang="zh-CN" dirty="0"/>
              <a:t>label</a:t>
            </a:r>
          </a:p>
          <a:p>
            <a:pPr lvl="1"/>
            <a:r>
              <a:rPr lang="en-US" altLang="zh-CN" dirty="0"/>
              <a:t>picker:</a:t>
            </a:r>
            <a:r>
              <a:rPr lang="zh-CN" altLang="en-US" dirty="0"/>
              <a:t>普通选择器，时间选择器，日期选择器</a:t>
            </a:r>
            <a:endParaRPr lang="en-US" altLang="zh-CN" dirty="0"/>
          </a:p>
          <a:p>
            <a:pPr lvl="1"/>
            <a:r>
              <a:rPr lang="en-US" altLang="zh-CN" dirty="0"/>
              <a:t>slider</a:t>
            </a:r>
          </a:p>
          <a:p>
            <a:pPr lvl="1"/>
            <a:r>
              <a:rPr lang="en-US" altLang="zh-CN" dirty="0"/>
              <a:t>switch</a:t>
            </a:r>
          </a:p>
          <a:p>
            <a:pPr lvl="1"/>
            <a:r>
              <a:rPr lang="en-US" altLang="zh-CN" dirty="0"/>
              <a:t>form</a:t>
            </a:r>
          </a:p>
        </p:txBody>
      </p:sp>
    </p:spTree>
    <p:extLst>
      <p:ext uri="{BB962C8B-B14F-4D97-AF65-F5344CB8AC3E}">
        <p14:creationId xmlns:p14="http://schemas.microsoft.com/office/powerpoint/2010/main" val="2044955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、小程序事件与</a:t>
            </a:r>
            <a:r>
              <a:rPr lang="en-US" altLang="zh-CN" dirty="0"/>
              <a:t>API</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2936736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、小程序数据绑定</a:t>
            </a:r>
            <a:endParaRPr lang="zh-CN" dirty="0"/>
          </a:p>
        </p:txBody>
      </p:sp>
      <p:sp>
        <p:nvSpPr>
          <p:cNvPr id="3" name="内容占位符 2"/>
          <p:cNvSpPr>
            <a:spLocks noGrp="1"/>
          </p:cNvSpPr>
          <p:nvPr>
            <p:ph idx="1"/>
          </p:nvPr>
        </p:nvSpPr>
        <p:spPr>
          <a:xfrm>
            <a:off x="2589212" y="1501422"/>
            <a:ext cx="8915400" cy="4944534"/>
          </a:xfrm>
        </p:spPr>
        <p:txBody>
          <a:bodyPr>
            <a:normAutofit fontScale="92500" lnSpcReduction="10000"/>
          </a:bodyPr>
          <a:lstStyle/>
          <a:p>
            <a:r>
              <a:rPr lang="zh-CN" altLang="en-US" b="1" dirty="0"/>
              <a:t>数据绑定</a:t>
            </a:r>
            <a:endParaRPr lang="en-US" altLang="zh-CN" b="1" dirty="0"/>
          </a:p>
          <a:p>
            <a:pPr lvl="1"/>
            <a:r>
              <a:rPr lang="en-US" altLang="zh-CN" dirty="0"/>
              <a:t>WXML </a:t>
            </a:r>
            <a:r>
              <a:rPr lang="zh-CN" altLang="en-US" dirty="0"/>
              <a:t>中的动态数据均来自对应 </a:t>
            </a:r>
            <a:r>
              <a:rPr lang="en-US" altLang="zh-CN" dirty="0"/>
              <a:t>Page </a:t>
            </a:r>
            <a:r>
              <a:rPr lang="zh-CN" altLang="en-US" dirty="0"/>
              <a:t>的 </a:t>
            </a:r>
            <a:r>
              <a:rPr lang="en-US" altLang="zh-CN" dirty="0"/>
              <a:t>data</a:t>
            </a:r>
          </a:p>
          <a:p>
            <a:r>
              <a:rPr lang="zh-CN" altLang="en-US" b="1" dirty="0"/>
              <a:t>简单绑定 </a:t>
            </a:r>
            <a:r>
              <a:rPr lang="zh-CN" altLang="en-US" dirty="0"/>
              <a:t>数据绑定使用</a:t>
            </a:r>
            <a:r>
              <a:rPr lang="en-US" altLang="zh-CN" dirty="0"/>
              <a:t>“Mustache”</a:t>
            </a:r>
            <a:r>
              <a:rPr lang="zh-CN" altLang="en-US" dirty="0"/>
              <a:t>语法（双大括号）将变量包起来，可以作用于：</a:t>
            </a:r>
            <a:endParaRPr lang="en-US" altLang="zh-CN" dirty="0"/>
          </a:p>
          <a:p>
            <a:pPr lvl="1"/>
            <a:r>
              <a:rPr lang="zh-CN" altLang="en-US" dirty="0"/>
              <a:t>内容</a:t>
            </a:r>
            <a:r>
              <a:rPr lang="en-US" altLang="zh-CN" dirty="0"/>
              <a:t>	&lt;view&gt; {{ message }} &lt;/view&gt;</a:t>
            </a:r>
          </a:p>
          <a:p>
            <a:pPr lvl="1"/>
            <a:r>
              <a:rPr lang="zh-CN" altLang="en-US" dirty="0"/>
              <a:t>组件属性</a:t>
            </a:r>
            <a:r>
              <a:rPr lang="en-US" altLang="zh-CN" dirty="0"/>
              <a:t>(</a:t>
            </a:r>
            <a:r>
              <a:rPr lang="zh-CN" altLang="en-US" dirty="0"/>
              <a:t>需要在双引号之内</a:t>
            </a:r>
            <a:r>
              <a:rPr lang="en-US" altLang="zh-CN" dirty="0"/>
              <a:t>) 	&lt;view id="item-{{id}}"&gt; &lt;/view&gt;</a:t>
            </a:r>
          </a:p>
          <a:p>
            <a:pPr lvl="1"/>
            <a:r>
              <a:rPr lang="zh-CN" altLang="en-US" dirty="0"/>
              <a:t>控制属性</a:t>
            </a:r>
            <a:r>
              <a:rPr lang="en-US" altLang="zh-CN" dirty="0"/>
              <a:t>(</a:t>
            </a:r>
            <a:r>
              <a:rPr lang="zh-CN" altLang="en-US" dirty="0"/>
              <a:t>需要在双引号之内</a:t>
            </a:r>
            <a:r>
              <a:rPr lang="en-US" altLang="zh-CN" dirty="0"/>
              <a:t>)	</a:t>
            </a:r>
          </a:p>
          <a:p>
            <a:pPr lvl="2"/>
            <a:r>
              <a:rPr lang="zh-CN" altLang="en-US" dirty="0"/>
              <a:t>条件</a:t>
            </a:r>
            <a:endParaRPr lang="en-US" altLang="zh-CN" dirty="0"/>
          </a:p>
          <a:p>
            <a:pPr marL="914400" lvl="2" indent="0">
              <a:buNone/>
            </a:pPr>
            <a:r>
              <a:rPr lang="en-US" altLang="zh-CN" dirty="0"/>
              <a:t>	&lt;view </a:t>
            </a:r>
            <a:r>
              <a:rPr lang="en-US" altLang="zh-CN" dirty="0" err="1"/>
              <a:t>wx:if</a:t>
            </a:r>
            <a:r>
              <a:rPr lang="en-US" altLang="zh-CN" dirty="0"/>
              <a:t>="{{condition}}"&gt; &lt;/view&gt;</a:t>
            </a:r>
          </a:p>
          <a:p>
            <a:pPr marL="914400" lvl="2" indent="0">
              <a:buNone/>
            </a:pPr>
            <a:r>
              <a:rPr lang="en-US" altLang="zh-CN" dirty="0"/>
              <a:t>	&lt;view </a:t>
            </a:r>
            <a:r>
              <a:rPr lang="en-US" altLang="zh-CN" dirty="0" err="1"/>
              <a:t>wx:elif</a:t>
            </a:r>
            <a:r>
              <a:rPr lang="en-US" altLang="zh-CN" dirty="0"/>
              <a:t>="{{length &gt; 50}}"&gt;2&lt;/view&gt;</a:t>
            </a:r>
          </a:p>
          <a:p>
            <a:pPr marL="914400" lvl="2" indent="0">
              <a:buNone/>
            </a:pPr>
            <a:r>
              <a:rPr lang="en-US" altLang="zh-CN" dirty="0"/>
              <a:t>	&lt;view </a:t>
            </a:r>
            <a:r>
              <a:rPr lang="en-US" altLang="zh-CN" dirty="0" err="1"/>
              <a:t>wx:else</a:t>
            </a:r>
            <a:r>
              <a:rPr lang="en-US" altLang="zh-CN" dirty="0"/>
              <a:t>&gt;3&lt;/view&gt;</a:t>
            </a:r>
          </a:p>
          <a:p>
            <a:pPr lvl="2"/>
            <a:r>
              <a:rPr lang="zh-CN" altLang="en-US" dirty="0"/>
              <a:t>列表</a:t>
            </a:r>
            <a:endParaRPr lang="en-US" altLang="zh-CN" dirty="0"/>
          </a:p>
          <a:p>
            <a:pPr marL="914400" lvl="2" indent="0">
              <a:buNone/>
            </a:pPr>
            <a:r>
              <a:rPr lang="en-US" altLang="zh-CN" dirty="0"/>
              <a:t>	&lt;view </a:t>
            </a:r>
            <a:r>
              <a:rPr lang="en-US" altLang="zh-CN" dirty="0" err="1"/>
              <a:t>wx:for</a:t>
            </a:r>
            <a:r>
              <a:rPr lang="en-US" altLang="zh-CN" dirty="0"/>
              <a:t>="{{languages}}" </a:t>
            </a:r>
            <a:r>
              <a:rPr lang="en-US" altLang="zh-CN" dirty="0" err="1"/>
              <a:t>wx:for-index</a:t>
            </a:r>
            <a:r>
              <a:rPr lang="en-US" altLang="zh-CN" dirty="0"/>
              <a:t>="</a:t>
            </a:r>
            <a:r>
              <a:rPr lang="en-US" altLang="zh-CN" dirty="0" err="1"/>
              <a:t>i</a:t>
            </a:r>
            <a:r>
              <a:rPr lang="en-US" altLang="zh-CN" dirty="0"/>
              <a:t>" </a:t>
            </a:r>
            <a:r>
              <a:rPr lang="en-US" altLang="zh-CN" dirty="0" err="1"/>
              <a:t>wx:for-item</a:t>
            </a:r>
            <a:r>
              <a:rPr lang="en-US" altLang="zh-CN" dirty="0"/>
              <a:t>="</a:t>
            </a:r>
            <a:r>
              <a:rPr lang="en-US" altLang="zh-CN" dirty="0" err="1"/>
              <a:t>langu</a:t>
            </a:r>
            <a:r>
              <a:rPr lang="en-US" altLang="zh-CN" dirty="0"/>
              <a:t>"&gt; </a:t>
            </a:r>
          </a:p>
          <a:p>
            <a:pPr marL="914400" lvl="2" indent="0">
              <a:buNone/>
            </a:pPr>
            <a:r>
              <a:rPr lang="en-US" altLang="zh-CN" dirty="0"/>
              <a:t>		{{</a:t>
            </a:r>
            <a:r>
              <a:rPr lang="en-US" altLang="zh-CN" dirty="0" err="1"/>
              <a:t>i</a:t>
            </a:r>
            <a:r>
              <a:rPr lang="en-US" altLang="zh-CN" dirty="0"/>
              <a:t>}} : {{langu.name}} : {{</a:t>
            </a:r>
            <a:r>
              <a:rPr lang="en-US" altLang="zh-CN" dirty="0" err="1"/>
              <a:t>langu.country</a:t>
            </a:r>
            <a:r>
              <a:rPr lang="en-US" altLang="zh-CN" dirty="0"/>
              <a:t>}} </a:t>
            </a:r>
          </a:p>
          <a:p>
            <a:pPr marL="914400" lvl="2" indent="0">
              <a:buNone/>
            </a:pPr>
            <a:r>
              <a:rPr lang="en-US" altLang="zh-CN" dirty="0"/>
              <a:t>	&lt;/view&gt;</a:t>
            </a:r>
          </a:p>
          <a:p>
            <a:pPr lvl="2"/>
            <a:r>
              <a:rPr lang="en-US" altLang="zh-CN" dirty="0"/>
              <a:t>block</a:t>
            </a:r>
          </a:p>
        </p:txBody>
      </p:sp>
    </p:spTree>
    <p:extLst>
      <p:ext uri="{BB962C8B-B14F-4D97-AF65-F5344CB8AC3E}">
        <p14:creationId xmlns:p14="http://schemas.microsoft.com/office/powerpoint/2010/main" val="4031921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、小程序数据绑定</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pPr lvl="1"/>
            <a:r>
              <a:rPr lang="zh-CN" altLang="en-US" dirty="0"/>
              <a:t>运算</a:t>
            </a:r>
            <a:br>
              <a:rPr lang="zh-CN" altLang="en-US" dirty="0"/>
            </a:br>
            <a:r>
              <a:rPr lang="zh-CN" altLang="en-US" dirty="0"/>
              <a:t>可以在</a:t>
            </a:r>
            <a:r>
              <a:rPr lang="en-US" altLang="zh-CN" dirty="0"/>
              <a:t>{{}}</a:t>
            </a:r>
            <a:r>
              <a:rPr lang="zh-CN" altLang="en-US" dirty="0"/>
              <a:t>内进行简单的运算，支持的有如下几种方式：</a:t>
            </a:r>
            <a:endParaRPr lang="en-US" altLang="zh-CN" dirty="0"/>
          </a:p>
          <a:p>
            <a:pPr lvl="2"/>
            <a:r>
              <a:rPr lang="zh-CN" altLang="en-US" dirty="0"/>
              <a:t>三元运算</a:t>
            </a:r>
            <a:r>
              <a:rPr lang="en-US" altLang="zh-CN" dirty="0"/>
              <a:t>	&lt;view hidden="{{flag ? true : false}}"&gt; Hidden &lt;/view&gt;</a:t>
            </a:r>
          </a:p>
          <a:p>
            <a:pPr lvl="2"/>
            <a:r>
              <a:rPr lang="zh-CN" altLang="en-US" dirty="0"/>
              <a:t>算数运算</a:t>
            </a:r>
            <a:r>
              <a:rPr lang="en-US" altLang="zh-CN" dirty="0"/>
              <a:t>	&lt;view&gt; {{a + b}} + {{c}} + d &lt;/view&gt;</a:t>
            </a:r>
          </a:p>
          <a:p>
            <a:pPr lvl="2"/>
            <a:r>
              <a:rPr lang="zh-CN" altLang="en-US" dirty="0"/>
              <a:t>逻辑判断</a:t>
            </a:r>
            <a:r>
              <a:rPr lang="en-US" altLang="zh-CN" dirty="0"/>
              <a:t>	&lt;view </a:t>
            </a:r>
            <a:r>
              <a:rPr lang="en-US" altLang="zh-CN" dirty="0" err="1"/>
              <a:t>wx:if</a:t>
            </a:r>
            <a:r>
              <a:rPr lang="en-US" altLang="zh-CN" dirty="0"/>
              <a:t>="{{length &gt; 5}}"&gt; &lt;/view&gt;</a:t>
            </a:r>
          </a:p>
          <a:p>
            <a:pPr lvl="1"/>
            <a:r>
              <a:rPr lang="zh-CN" altLang="en-US" dirty="0"/>
              <a:t>组合</a:t>
            </a:r>
            <a:endParaRPr lang="en-US" altLang="zh-CN" dirty="0"/>
          </a:p>
          <a:p>
            <a:pPr lvl="2"/>
            <a:r>
              <a:rPr lang="zh-CN" altLang="en-US" dirty="0"/>
              <a:t>数组</a:t>
            </a:r>
            <a:endParaRPr lang="en-US" altLang="zh-CN" dirty="0"/>
          </a:p>
          <a:p>
            <a:pPr lvl="2"/>
            <a:r>
              <a:rPr lang="zh-CN" altLang="en-US" dirty="0"/>
              <a:t>对象</a:t>
            </a:r>
            <a:endParaRPr lang="en-US" altLang="zh-CN" dirty="0"/>
          </a:p>
        </p:txBody>
      </p:sp>
    </p:spTree>
    <p:extLst>
      <p:ext uri="{BB962C8B-B14F-4D97-AF65-F5344CB8AC3E}">
        <p14:creationId xmlns:p14="http://schemas.microsoft.com/office/powerpoint/2010/main" val="996173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、小程序事件</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zh-CN" altLang="en-US" b="1" dirty="0"/>
              <a:t>什么是事件</a:t>
            </a:r>
            <a:endParaRPr lang="en-US" altLang="zh-CN" b="1" dirty="0"/>
          </a:p>
          <a:p>
            <a:pPr lvl="1"/>
            <a:r>
              <a:rPr lang="zh-CN" altLang="en-US" dirty="0"/>
              <a:t>事件是视图层到逻辑层的通讯方式。</a:t>
            </a:r>
          </a:p>
          <a:p>
            <a:pPr lvl="1"/>
            <a:r>
              <a:rPr lang="zh-CN" altLang="en-US" dirty="0"/>
              <a:t>事件可以将用户的行为反馈到逻辑层进行处理。</a:t>
            </a:r>
          </a:p>
          <a:p>
            <a:pPr lvl="1"/>
            <a:r>
              <a:rPr lang="zh-CN" altLang="en-US" dirty="0"/>
              <a:t>事件可以绑定在组件上，当达到触发事件，就会执行逻辑层中对应的事件处理函数。</a:t>
            </a:r>
          </a:p>
          <a:p>
            <a:pPr lvl="1"/>
            <a:r>
              <a:rPr lang="zh-CN" altLang="en-US" dirty="0"/>
              <a:t>事件对象可以携带额外信息，如 </a:t>
            </a:r>
            <a:r>
              <a:rPr lang="en-US" altLang="zh-CN" dirty="0"/>
              <a:t>id, dataset, touches</a:t>
            </a:r>
            <a:r>
              <a:rPr lang="zh-CN" altLang="en-US" dirty="0"/>
              <a:t>。</a:t>
            </a:r>
          </a:p>
          <a:p>
            <a:r>
              <a:rPr lang="zh-CN" altLang="en-US" b="1" dirty="0"/>
              <a:t>事件的使用方式</a:t>
            </a:r>
          </a:p>
          <a:p>
            <a:pPr lvl="1"/>
            <a:r>
              <a:rPr lang="zh-CN" altLang="en-US" dirty="0"/>
              <a:t>在组件中绑定一个事件处理函数。</a:t>
            </a:r>
          </a:p>
          <a:p>
            <a:pPr lvl="1"/>
            <a:endParaRPr lang="zh-CN" altLang="en-US" b="1" dirty="0"/>
          </a:p>
          <a:p>
            <a:endParaRPr lang="en-US" altLang="zh-CN" dirty="0"/>
          </a:p>
        </p:txBody>
      </p:sp>
    </p:spTree>
    <p:extLst>
      <p:ext uri="{BB962C8B-B14F-4D97-AF65-F5344CB8AC3E}">
        <p14:creationId xmlns:p14="http://schemas.microsoft.com/office/powerpoint/2010/main" val="2794493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a:t>
            </a:r>
            <a:r>
              <a:rPr lang="en-US" altLang="zh-CN" dirty="0"/>
              <a:t>API</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err="1"/>
              <a:t>wx.request</a:t>
            </a:r>
            <a:endParaRPr lang="en-US" altLang="zh-CN" dirty="0"/>
          </a:p>
          <a:p>
            <a:r>
              <a:rPr lang="en-US" altLang="zh-CN" dirty="0" err="1">
                <a:hlinkClick r:id="rId3"/>
              </a:rPr>
              <a:t>wx.showToast</a:t>
            </a:r>
            <a:endParaRPr lang="en-US" altLang="zh-CN" dirty="0"/>
          </a:p>
          <a:p>
            <a:r>
              <a:rPr lang="en-US" altLang="zh-CN" dirty="0" err="1">
                <a:hlinkClick r:id="rId4"/>
              </a:rPr>
              <a:t>wx.hideToast</a:t>
            </a:r>
            <a:r>
              <a:rPr lang="en-US" altLang="zh-CN" dirty="0"/>
              <a:t>  			</a:t>
            </a:r>
            <a:r>
              <a:rPr lang="zh-CN" altLang="en-US" dirty="0"/>
              <a:t>隐藏 </a:t>
            </a:r>
            <a:r>
              <a:rPr lang="en-US" altLang="zh-CN" dirty="0"/>
              <a:t>loading </a:t>
            </a:r>
            <a:r>
              <a:rPr lang="zh-CN" altLang="en-US" dirty="0"/>
              <a:t>提示框</a:t>
            </a:r>
            <a:endParaRPr lang="en-US" altLang="zh-CN" dirty="0"/>
          </a:p>
          <a:p>
            <a:r>
              <a:rPr lang="en-US" altLang="zh-CN" dirty="0" err="1">
                <a:hlinkClick r:id="rId5"/>
              </a:rPr>
              <a:t>wx.showLoading</a:t>
            </a:r>
            <a:r>
              <a:rPr lang="en-US" altLang="zh-CN" dirty="0"/>
              <a:t>			</a:t>
            </a:r>
            <a:r>
              <a:rPr lang="zh-CN" altLang="en-US" dirty="0"/>
              <a:t>显示 </a:t>
            </a:r>
            <a:r>
              <a:rPr lang="en-US" altLang="zh-CN" dirty="0"/>
              <a:t>loading </a:t>
            </a:r>
            <a:r>
              <a:rPr lang="zh-CN" altLang="en-US" dirty="0"/>
              <a:t>提示框</a:t>
            </a:r>
            <a:endParaRPr lang="en-US" altLang="zh-CN" dirty="0"/>
          </a:p>
          <a:p>
            <a:r>
              <a:rPr lang="en-US" altLang="zh-CN" dirty="0" err="1"/>
              <a:t>wx.hideLoading</a:t>
            </a:r>
            <a:endParaRPr lang="en-US" altLang="zh-CN" dirty="0"/>
          </a:p>
          <a:p>
            <a:r>
              <a:rPr lang="en-US" altLang="zh-CN" dirty="0" err="1">
                <a:hlinkClick r:id="rId6"/>
              </a:rPr>
              <a:t>wx.navigateTo</a:t>
            </a:r>
            <a:endParaRPr lang="en-US" altLang="zh-CN" dirty="0"/>
          </a:p>
          <a:p>
            <a:r>
              <a:rPr lang="en-US" altLang="zh-CN" dirty="0" err="1"/>
              <a:t>wx.navigateBack</a:t>
            </a:r>
            <a:r>
              <a:rPr lang="en-US" altLang="zh-CN" dirty="0"/>
              <a:t>		</a:t>
            </a:r>
          </a:p>
          <a:p>
            <a:r>
              <a:rPr lang="en-US" altLang="zh-CN" dirty="0" err="1"/>
              <a:t>wx.setNavigationBarTitle</a:t>
            </a:r>
            <a:r>
              <a:rPr lang="en-US" altLang="zh-CN" dirty="0"/>
              <a:t>	</a:t>
            </a:r>
            <a:r>
              <a:rPr lang="zh-CN" altLang="en-US" dirty="0"/>
              <a:t>动态设置当前页面的标题</a:t>
            </a:r>
            <a:endParaRPr lang="en-US" altLang="zh-CN" dirty="0"/>
          </a:p>
          <a:p>
            <a:endParaRPr lang="en-US" altLang="zh-CN" dirty="0"/>
          </a:p>
        </p:txBody>
      </p:sp>
    </p:spTree>
    <p:extLst>
      <p:ext uri="{BB962C8B-B14F-4D97-AF65-F5344CB8AC3E}">
        <p14:creationId xmlns:p14="http://schemas.microsoft.com/office/powerpoint/2010/main" val="1319546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、小程序实战</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3244597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、小程序实战</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1</a:t>
            </a:r>
            <a:r>
              <a:rPr lang="zh-CN" altLang="en-US" dirty="0"/>
              <a:t>、需求描述</a:t>
            </a:r>
            <a:endParaRPr lang="en-US" altLang="zh-CN" dirty="0"/>
          </a:p>
          <a:p>
            <a:pPr lvl="1"/>
            <a:r>
              <a:rPr lang="zh-CN" altLang="en-US" dirty="0"/>
              <a:t>首页内容设计，包括标题、图片等布局设计</a:t>
            </a:r>
            <a:endParaRPr lang="en-US" altLang="zh-CN" dirty="0"/>
          </a:p>
          <a:p>
            <a:pPr lvl="1"/>
            <a:r>
              <a:rPr lang="zh-CN" altLang="en-US" dirty="0"/>
              <a:t>底部标签导航设计</a:t>
            </a:r>
            <a:endParaRPr lang="en-US" altLang="zh-CN" dirty="0"/>
          </a:p>
          <a:p>
            <a:pPr lvl="1"/>
            <a:r>
              <a:rPr lang="zh-CN" altLang="en-US" dirty="0"/>
              <a:t>导航菜单对应内容设计</a:t>
            </a:r>
            <a:endParaRPr lang="en-US" altLang="zh-CN" dirty="0"/>
          </a:p>
          <a:p>
            <a:pPr lvl="1"/>
            <a:r>
              <a:rPr lang="zh-CN" altLang="en-US" dirty="0"/>
              <a:t>“我的”界面列表式导航设计</a:t>
            </a:r>
            <a:endParaRPr lang="en-US" altLang="zh-CN" dirty="0"/>
          </a:p>
          <a:p>
            <a:pPr lvl="1"/>
            <a:r>
              <a:rPr lang="zh-CN" altLang="en-US" dirty="0"/>
              <a:t>。。。</a:t>
            </a:r>
            <a:endParaRPr lang="en-US" altLang="zh-CN" dirty="0"/>
          </a:p>
          <a:p>
            <a:r>
              <a:rPr lang="en-US" altLang="zh-CN" dirty="0"/>
              <a:t>2</a:t>
            </a:r>
            <a:r>
              <a:rPr lang="zh-CN" altLang="en-US" dirty="0"/>
              <a:t>、交互分析</a:t>
            </a:r>
            <a:endParaRPr lang="en-US" altLang="zh-CN" dirty="0"/>
          </a:p>
          <a:p>
            <a:pPr lvl="1"/>
            <a:r>
              <a:rPr lang="zh-CN" altLang="en-US" dirty="0"/>
              <a:t>单击不通底部标签导航显示对应界面内容</a:t>
            </a:r>
            <a:endParaRPr lang="en-US" altLang="zh-CN" dirty="0"/>
          </a:p>
          <a:p>
            <a:pPr lvl="1"/>
            <a:r>
              <a:rPr lang="zh-CN" altLang="en-US" dirty="0"/>
              <a:t>首页轮播</a:t>
            </a:r>
            <a:endParaRPr lang="en-US" altLang="zh-CN" dirty="0"/>
          </a:p>
          <a:p>
            <a:pPr lvl="1"/>
            <a:r>
              <a:rPr lang="zh-CN" altLang="en-US" dirty="0"/>
              <a:t>通过点击内容，跳转显示相关信息</a:t>
            </a:r>
            <a:endParaRPr lang="en-US" altLang="zh-CN" dirty="0"/>
          </a:p>
          <a:p>
            <a:pPr lvl="1"/>
            <a:r>
              <a:rPr lang="zh-CN" altLang="en-US" dirty="0"/>
              <a:t>。。。</a:t>
            </a:r>
            <a:endParaRPr lang="en-US" altLang="zh-CN" dirty="0"/>
          </a:p>
          <a:p>
            <a:pPr marL="0" indent="0">
              <a:buNone/>
            </a:pPr>
            <a:endParaRPr lang="en-US" altLang="zh-CN" dirty="0"/>
          </a:p>
        </p:txBody>
      </p:sp>
    </p:spTree>
    <p:extLst>
      <p:ext uri="{BB962C8B-B14F-4D97-AF65-F5344CB8AC3E}">
        <p14:creationId xmlns:p14="http://schemas.microsoft.com/office/powerpoint/2010/main" val="2142887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、小程序实战</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、设计思路</a:t>
            </a:r>
            <a:endParaRPr lang="en-US" altLang="zh-CN" dirty="0"/>
          </a:p>
          <a:p>
            <a:pPr lvl="1"/>
            <a:r>
              <a:rPr lang="zh-CN" altLang="en-US" dirty="0"/>
              <a:t>设计底部标签导航，准备好底部标签导航的图标和创建相应的页面</a:t>
            </a:r>
            <a:endParaRPr lang="en-US" altLang="zh-CN" dirty="0"/>
          </a:p>
          <a:p>
            <a:pPr lvl="1"/>
            <a:r>
              <a:rPr lang="zh-CN" altLang="en-US" dirty="0"/>
              <a:t>设计轮播效果，需准备好轮播的图片</a:t>
            </a:r>
            <a:endParaRPr lang="en-US" altLang="zh-CN" dirty="0"/>
          </a:p>
          <a:p>
            <a:pPr lvl="1"/>
            <a:r>
              <a:rPr lang="zh-CN" altLang="en-US" dirty="0"/>
              <a:t>准备好需要使用的图片</a:t>
            </a:r>
            <a:endParaRPr lang="en-US" altLang="zh-CN" dirty="0"/>
          </a:p>
          <a:p>
            <a:pPr lvl="1"/>
            <a:r>
              <a:rPr lang="zh-CN" altLang="en-US" dirty="0"/>
              <a:t>设计需要的特殊按钮</a:t>
            </a:r>
            <a:endParaRPr lang="en-US" altLang="zh-CN" dirty="0"/>
          </a:p>
          <a:p>
            <a:pPr lvl="1"/>
            <a:r>
              <a:rPr lang="zh-CN" altLang="en-US" dirty="0"/>
              <a:t>。。。</a:t>
            </a:r>
            <a:endParaRPr lang="en-US" altLang="zh-CN" dirty="0"/>
          </a:p>
          <a:p>
            <a:r>
              <a:rPr lang="en-US" altLang="zh-CN" dirty="0"/>
              <a:t>4</a:t>
            </a:r>
            <a:r>
              <a:rPr lang="zh-CN" altLang="en-US" dirty="0"/>
              <a:t>、框架设计</a:t>
            </a:r>
            <a:endParaRPr lang="en-US" altLang="zh-CN" dirty="0"/>
          </a:p>
          <a:p>
            <a:pPr lvl="1"/>
            <a:endParaRPr lang="en-US" altLang="zh-CN" dirty="0"/>
          </a:p>
          <a:p>
            <a:r>
              <a:rPr lang="en-US" altLang="zh-CN" dirty="0"/>
              <a:t>5</a:t>
            </a:r>
            <a:r>
              <a:rPr lang="zh-CN" altLang="en-US" dirty="0"/>
              <a:t>、布局设计</a:t>
            </a:r>
            <a:endParaRPr lang="en-US" altLang="zh-CN" dirty="0"/>
          </a:p>
        </p:txBody>
      </p:sp>
    </p:spTree>
    <p:extLst>
      <p:ext uri="{BB962C8B-B14F-4D97-AF65-F5344CB8AC3E}">
        <p14:creationId xmlns:p14="http://schemas.microsoft.com/office/powerpoint/2010/main" val="30706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dirty="0"/>
              <a:t>必需</a:t>
            </a:r>
            <a:r>
              <a:rPr lang="zh-CN" altLang="en-US" dirty="0"/>
              <a:t>准备</a:t>
            </a:r>
            <a:endParaRPr lang="zh-CN"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07270168"/>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4597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7200" dirty="0" err="1"/>
              <a:t>PHP&amp;MySql</a:t>
            </a:r>
            <a:endParaRPr lang="zh-CN" sz="7200" dirty="0"/>
          </a:p>
        </p:txBody>
      </p:sp>
      <p:sp>
        <p:nvSpPr>
          <p:cNvPr id="3" name="副标题 2"/>
          <p:cNvSpPr>
            <a:spLocks noGrp="1"/>
          </p:cNvSpPr>
          <p:nvPr>
            <p:ph type="subTitle" idx="1"/>
          </p:nvPr>
        </p:nvSpPr>
        <p:spPr/>
        <p:txBody>
          <a:bodyPr/>
          <a:lstStyle/>
          <a:p>
            <a:endParaRPr lang="zh-CN" dirty="0"/>
          </a:p>
        </p:txBody>
      </p:sp>
    </p:spTree>
    <p:extLst>
      <p:ext uri="{BB962C8B-B14F-4D97-AF65-F5344CB8AC3E}">
        <p14:creationId xmlns:p14="http://schemas.microsoft.com/office/powerpoint/2010/main" val="3611122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学习步骤</a:t>
            </a:r>
            <a:endParaRPr lang="zh-CN" dirty="0"/>
          </a:p>
        </p:txBody>
      </p:sp>
      <p:sp>
        <p:nvSpPr>
          <p:cNvPr id="3" name="内容占位符 2"/>
          <p:cNvSpPr>
            <a:spLocks noGrp="1"/>
          </p:cNvSpPr>
          <p:nvPr>
            <p:ph sz="half" idx="1"/>
          </p:nvPr>
        </p:nvSpPr>
        <p:spPr/>
        <p:txBody>
          <a:bodyPr/>
          <a:lstStyle/>
          <a:p>
            <a:r>
              <a:rPr lang="en-US" altLang="zh-CN" dirty="0">
                <a:hlinkClick r:id="rId3" action="ppaction://hlinksldjump"/>
              </a:rPr>
              <a:t>PHP</a:t>
            </a:r>
            <a:r>
              <a:rPr lang="zh-CN" altLang="en-US" dirty="0">
                <a:hlinkClick r:id="rId3" action="ppaction://hlinksldjump"/>
              </a:rPr>
              <a:t>介绍</a:t>
            </a:r>
            <a:endParaRPr lang="en-US" altLang="zh-CN" dirty="0"/>
          </a:p>
          <a:p>
            <a:r>
              <a:rPr lang="en-US" altLang="zh-CN" dirty="0">
                <a:hlinkClick r:id="rId4" action="ppaction://hlinksldjump"/>
              </a:rPr>
              <a:t>PHP</a:t>
            </a:r>
            <a:r>
              <a:rPr lang="zh-CN" altLang="en-US" dirty="0">
                <a:hlinkClick r:id="rId4" action="ppaction://hlinksldjump"/>
              </a:rPr>
              <a:t>部署</a:t>
            </a:r>
            <a:endParaRPr lang="en-US" altLang="zh-CN" dirty="0"/>
          </a:p>
          <a:p>
            <a:r>
              <a:rPr lang="en-US" altLang="zh-CN" dirty="0">
                <a:hlinkClick r:id="rId5" action="ppaction://hlinksldjump"/>
              </a:rPr>
              <a:t>PHP</a:t>
            </a:r>
            <a:r>
              <a:rPr lang="zh-CN" altLang="en-US" dirty="0">
                <a:hlinkClick r:id="rId5" action="ppaction://hlinksldjump"/>
              </a:rPr>
              <a:t>基础</a:t>
            </a:r>
            <a:endParaRPr lang="en-US" altLang="zh-CN" dirty="0"/>
          </a:p>
          <a:p>
            <a:r>
              <a:rPr lang="en-US" altLang="zh-CN" dirty="0">
                <a:hlinkClick r:id="rId6" action="ppaction://hlinksldjump"/>
              </a:rPr>
              <a:t>PHP</a:t>
            </a:r>
            <a:r>
              <a:rPr lang="zh-CN" altLang="en-US" dirty="0">
                <a:hlinkClick r:id="rId6" action="ppaction://hlinksldjump"/>
              </a:rPr>
              <a:t>进阶</a:t>
            </a:r>
            <a:endParaRPr lang="en-US" altLang="zh-CN" dirty="0"/>
          </a:p>
          <a:p>
            <a:r>
              <a:rPr lang="en-US" altLang="zh-CN" dirty="0">
                <a:hlinkClick r:id="rId7" action="ppaction://hlinksldjump"/>
              </a:rPr>
              <a:t>Mysql</a:t>
            </a:r>
            <a:r>
              <a:rPr lang="zh-CN" altLang="en-US" dirty="0">
                <a:hlinkClick r:id="rId7" action="ppaction://hlinksldjump"/>
              </a:rPr>
              <a:t>数据库</a:t>
            </a:r>
            <a:endParaRPr lang="en-US" altLang="zh-CN" dirty="0"/>
          </a:p>
          <a:p>
            <a:r>
              <a:rPr lang="en-US" altLang="zh-CN" dirty="0">
                <a:hlinkClick r:id="rId8" action="ppaction://hlinksldjump"/>
              </a:rPr>
              <a:t>PHP&amp;Mysql</a:t>
            </a:r>
            <a:endParaRPr lang="en-US" altLang="zh-CN" dirty="0"/>
          </a:p>
          <a:p>
            <a:r>
              <a:rPr lang="en-US" altLang="zh-CN" dirty="0">
                <a:hlinkClick r:id="rId9" action="ppaction://hlinksldjump"/>
              </a:rPr>
              <a:t>PHP&amp;Ajax</a:t>
            </a:r>
            <a:endParaRPr lang="zh-CN" dirty="0"/>
          </a:p>
        </p:txBody>
      </p:sp>
    </p:spTree>
    <p:extLst>
      <p:ext uri="{BB962C8B-B14F-4D97-AF65-F5344CB8AC3E}">
        <p14:creationId xmlns:p14="http://schemas.microsoft.com/office/powerpoint/2010/main" val="3308079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dirty="0"/>
              <a:t>必需</a:t>
            </a:r>
            <a:r>
              <a:rPr lang="zh-CN" altLang="en-US" dirty="0"/>
              <a:t>准备</a:t>
            </a:r>
            <a:endParaRPr lang="zh-CN"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865640118"/>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7773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a:t>
            </a:r>
            <a:r>
              <a:rPr lang="en-US" altLang="zh-CN" dirty="0"/>
              <a:t>PHP</a:t>
            </a:r>
            <a:r>
              <a:rPr lang="zh-CN" altLang="en-US" dirty="0"/>
              <a:t>介绍</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3285484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a:t>
            </a:r>
            <a:r>
              <a:rPr lang="en-US" altLang="zh-CN" dirty="0"/>
              <a:t>PHP</a:t>
            </a:r>
            <a:r>
              <a:rPr lang="zh-CN" altLang="en-US" dirty="0"/>
              <a:t>介绍</a:t>
            </a:r>
            <a:endParaRPr lang="zh-CN" dirty="0"/>
          </a:p>
        </p:txBody>
      </p:sp>
      <p:sp>
        <p:nvSpPr>
          <p:cNvPr id="3" name="内容占位符 2"/>
          <p:cNvSpPr>
            <a:spLocks noGrp="1"/>
          </p:cNvSpPr>
          <p:nvPr>
            <p:ph idx="1"/>
          </p:nvPr>
        </p:nvSpPr>
        <p:spPr/>
        <p:txBody>
          <a:bodyPr/>
          <a:lstStyle/>
          <a:p>
            <a:r>
              <a:rPr lang="zh-CN" altLang="en-US" dirty="0"/>
              <a:t>什么是</a:t>
            </a:r>
            <a:r>
              <a:rPr lang="en-US" altLang="zh-CN" dirty="0"/>
              <a:t>PHP</a:t>
            </a:r>
            <a:endParaRPr lang="zh-CN" dirty="0"/>
          </a:p>
          <a:p>
            <a:pPr lvl="1"/>
            <a:r>
              <a:rPr lang="en-US" altLang="zh-CN" dirty="0"/>
              <a:t>“PHP: Hypertext Preprocessor”</a:t>
            </a:r>
            <a:r>
              <a:rPr lang="zh-CN" altLang="en-US" dirty="0"/>
              <a:t>，超文本预处理器</a:t>
            </a:r>
            <a:endParaRPr lang="zh-CN" dirty="0"/>
          </a:p>
          <a:p>
            <a:pPr lvl="1"/>
            <a:r>
              <a:rPr lang="en-US" altLang="zh-CN" dirty="0"/>
              <a:t>PHP</a:t>
            </a:r>
            <a:r>
              <a:rPr lang="zh-CN" altLang="en-US" dirty="0"/>
              <a:t>是一种脚本语言，可包含文本、</a:t>
            </a:r>
            <a:r>
              <a:rPr lang="en-US" altLang="zh-CN" dirty="0"/>
              <a:t>HTML</a:t>
            </a:r>
            <a:r>
              <a:rPr lang="zh-CN" altLang="en-US" dirty="0"/>
              <a:t>、</a:t>
            </a:r>
            <a:r>
              <a:rPr lang="en-US" altLang="zh-CN" dirty="0"/>
              <a:t>JavaScript</a:t>
            </a:r>
            <a:r>
              <a:rPr lang="zh-CN" altLang="en-US" dirty="0"/>
              <a:t>代码和 </a:t>
            </a:r>
            <a:r>
              <a:rPr lang="en-US" altLang="zh-CN" dirty="0"/>
              <a:t>PHP </a:t>
            </a:r>
            <a:r>
              <a:rPr lang="zh-CN" altLang="en-US" dirty="0"/>
              <a:t>代码</a:t>
            </a:r>
            <a:endParaRPr lang="zh-CN" dirty="0"/>
          </a:p>
          <a:p>
            <a:pPr lvl="1"/>
            <a:r>
              <a:rPr lang="en-US" altLang="zh-CN" dirty="0"/>
              <a:t>PHP</a:t>
            </a:r>
            <a:r>
              <a:rPr lang="zh-CN" altLang="en-US" dirty="0"/>
              <a:t>代码在服务器上执行，结果以纯 </a:t>
            </a:r>
            <a:r>
              <a:rPr lang="en-US" altLang="zh-CN" dirty="0"/>
              <a:t>HTML </a:t>
            </a:r>
            <a:r>
              <a:rPr lang="zh-CN" altLang="en-US" dirty="0"/>
              <a:t>形式返回给浏览器</a:t>
            </a:r>
            <a:endParaRPr lang="zh-CN" dirty="0"/>
          </a:p>
          <a:p>
            <a:pPr lvl="1"/>
            <a:r>
              <a:rPr lang="en-US" altLang="zh-CN" dirty="0"/>
              <a:t>PHP</a:t>
            </a:r>
            <a:r>
              <a:rPr lang="zh-CN" altLang="en-US" dirty="0"/>
              <a:t>文件的默认文件扩展名是 </a:t>
            </a:r>
            <a:r>
              <a:rPr lang="en-US" altLang="zh-CN" dirty="0"/>
              <a:t>".</a:t>
            </a:r>
            <a:r>
              <a:rPr lang="en-US" altLang="zh-CN" dirty="0" err="1"/>
              <a:t>php</a:t>
            </a:r>
            <a:r>
              <a:rPr lang="en-US" altLang="zh-CN" dirty="0"/>
              <a:t>" </a:t>
            </a:r>
          </a:p>
          <a:p>
            <a:pPr lvl="1"/>
            <a:r>
              <a:rPr lang="en-US" altLang="zh-CN" dirty="0"/>
              <a:t>PHP </a:t>
            </a:r>
            <a:r>
              <a:rPr lang="zh-CN" altLang="en-US" dirty="0"/>
              <a:t>是一种被广泛使用的开源脚本语言，可供免费下载和使用</a:t>
            </a:r>
            <a:endParaRPr lang="en-US" altLang="zh-CN" dirty="0"/>
          </a:p>
          <a:p>
            <a:pPr lvl="1"/>
            <a:r>
              <a:rPr lang="en-US" altLang="zh-CN" dirty="0"/>
              <a:t>…</a:t>
            </a:r>
            <a:endParaRPr lang="zh-CN" altLang="en-US" dirty="0"/>
          </a:p>
          <a:p>
            <a:pPr lvl="1"/>
            <a:endParaRPr lang="zh-CN" dirty="0"/>
          </a:p>
        </p:txBody>
      </p:sp>
    </p:spTree>
    <p:extLst>
      <p:ext uri="{BB962C8B-B14F-4D97-AF65-F5344CB8AC3E}">
        <p14:creationId xmlns:p14="http://schemas.microsoft.com/office/powerpoint/2010/main" val="19419714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a:t>
            </a:r>
            <a:r>
              <a:rPr lang="en-US" altLang="zh-CN" dirty="0"/>
              <a:t>PHP</a:t>
            </a:r>
            <a:r>
              <a:rPr lang="zh-CN" altLang="en-US" dirty="0"/>
              <a:t>介绍</a:t>
            </a:r>
            <a:endParaRPr lang="zh-CN" dirty="0"/>
          </a:p>
        </p:txBody>
      </p:sp>
      <p:sp>
        <p:nvSpPr>
          <p:cNvPr id="3" name="内容占位符 2"/>
          <p:cNvSpPr>
            <a:spLocks noGrp="1"/>
          </p:cNvSpPr>
          <p:nvPr>
            <p:ph idx="1"/>
          </p:nvPr>
        </p:nvSpPr>
        <p:spPr/>
        <p:txBody>
          <a:bodyPr/>
          <a:lstStyle/>
          <a:p>
            <a:r>
              <a:rPr lang="en-US" altLang="zh-CN" dirty="0"/>
              <a:t>PHP</a:t>
            </a:r>
            <a:r>
              <a:rPr lang="zh-CN" altLang="en-US" dirty="0"/>
              <a:t>简介</a:t>
            </a:r>
            <a:endParaRPr lang="zh-CN" dirty="0"/>
          </a:p>
          <a:p>
            <a:pPr lvl="1"/>
            <a:r>
              <a:rPr lang="zh-CN" altLang="en-US" dirty="0"/>
              <a:t>基于服务器端：可以运行在 </a:t>
            </a:r>
            <a:r>
              <a:rPr lang="en-US" altLang="zh-CN" dirty="0"/>
              <a:t>Unix</a:t>
            </a:r>
            <a:r>
              <a:rPr lang="zh-CN" altLang="en-US" dirty="0"/>
              <a:t>、</a:t>
            </a:r>
            <a:r>
              <a:rPr lang="en-US" altLang="zh-CN" dirty="0"/>
              <a:t>Linux</a:t>
            </a:r>
            <a:r>
              <a:rPr lang="zh-CN" altLang="en-US" dirty="0"/>
              <a:t>、</a:t>
            </a:r>
            <a:r>
              <a:rPr lang="en-US" altLang="zh-CN" dirty="0"/>
              <a:t>Windows</a:t>
            </a:r>
            <a:r>
              <a:rPr lang="zh-CN" altLang="en-US" dirty="0"/>
              <a:t>下</a:t>
            </a:r>
            <a:endParaRPr lang="zh-CN" dirty="0"/>
          </a:p>
          <a:p>
            <a:pPr lvl="1"/>
            <a:r>
              <a:rPr lang="zh-CN" altLang="en-US" dirty="0"/>
              <a:t>与</a:t>
            </a:r>
            <a:r>
              <a:rPr lang="en-US" altLang="zh-CN" dirty="0"/>
              <a:t>Html</a:t>
            </a:r>
            <a:r>
              <a:rPr lang="zh-CN" altLang="en-US" dirty="0"/>
              <a:t>互相嵌套</a:t>
            </a:r>
            <a:endParaRPr lang="zh-CN" dirty="0"/>
          </a:p>
          <a:p>
            <a:pPr lvl="1"/>
            <a:r>
              <a:rPr lang="zh-CN" altLang="en-US" dirty="0"/>
              <a:t>命令行脚本。仅仅只需要 </a:t>
            </a:r>
            <a:r>
              <a:rPr lang="en-US" altLang="zh-CN" dirty="0"/>
              <a:t>PHP </a:t>
            </a:r>
            <a:r>
              <a:rPr lang="zh-CN" altLang="en-US" dirty="0"/>
              <a:t>解析器来执行</a:t>
            </a:r>
            <a:endParaRPr lang="zh-CN" dirty="0"/>
          </a:p>
          <a:p>
            <a:pPr lvl="1"/>
            <a:r>
              <a:rPr lang="en-US" altLang="zh-CN" dirty="0"/>
              <a:t>PHP</a:t>
            </a:r>
            <a:r>
              <a:rPr lang="zh-CN" altLang="en-US" dirty="0"/>
              <a:t>支持很多数据库（</a:t>
            </a:r>
            <a:r>
              <a:rPr lang="en-US" altLang="zh-CN" dirty="0"/>
              <a:t>MYSQL</a:t>
            </a:r>
            <a:r>
              <a:rPr lang="zh-CN" altLang="en-US" dirty="0"/>
              <a:t>、</a:t>
            </a:r>
            <a:r>
              <a:rPr lang="en-US" altLang="zh-CN" dirty="0"/>
              <a:t>Oracle</a:t>
            </a:r>
            <a:r>
              <a:rPr lang="zh-CN" altLang="en-US" dirty="0"/>
              <a:t>、</a:t>
            </a:r>
            <a:r>
              <a:rPr lang="en-US" altLang="zh-CN" dirty="0" err="1"/>
              <a:t>MSSql</a:t>
            </a:r>
            <a:r>
              <a:rPr lang="en-US" altLang="zh-CN" dirty="0"/>
              <a:t> Server</a:t>
            </a:r>
            <a:r>
              <a:rPr lang="zh-CN" altLang="en-US" dirty="0"/>
              <a:t>、</a:t>
            </a:r>
            <a:r>
              <a:rPr lang="en-US" altLang="zh-CN" dirty="0"/>
              <a:t>Sybase</a:t>
            </a:r>
            <a:r>
              <a:rPr lang="zh-CN" altLang="en-US" dirty="0"/>
              <a:t>、</a:t>
            </a:r>
            <a:r>
              <a:rPr lang="en-US" altLang="zh-CN" dirty="0"/>
              <a:t>Solid</a:t>
            </a:r>
            <a:r>
              <a:rPr lang="zh-CN" altLang="en-US" dirty="0"/>
              <a:t>等）</a:t>
            </a:r>
          </a:p>
          <a:p>
            <a:pPr lvl="1"/>
            <a:endParaRPr lang="zh-CN" altLang="en-US" dirty="0"/>
          </a:p>
          <a:p>
            <a:pPr lvl="1"/>
            <a:endParaRPr lang="zh-CN" dirty="0"/>
          </a:p>
        </p:txBody>
      </p:sp>
    </p:spTree>
    <p:extLst>
      <p:ext uri="{BB962C8B-B14F-4D97-AF65-F5344CB8AC3E}">
        <p14:creationId xmlns:p14="http://schemas.microsoft.com/office/powerpoint/2010/main" val="1419106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a:t>
            </a:r>
            <a:r>
              <a:rPr lang="en-US" altLang="zh-CN" dirty="0"/>
              <a:t>PHP</a:t>
            </a:r>
            <a:r>
              <a:rPr lang="zh-CN" altLang="en-US" dirty="0"/>
              <a:t>部署</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1795977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a:t>
            </a:r>
            <a:r>
              <a:rPr lang="en-US" altLang="zh-CN" dirty="0"/>
              <a:t>PHP</a:t>
            </a:r>
            <a:r>
              <a:rPr lang="zh-CN" altLang="en-US" dirty="0"/>
              <a:t>部署</a:t>
            </a:r>
            <a:endParaRPr lang="zh-CN"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290645349"/>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5106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a:t>
            </a:r>
            <a:r>
              <a:rPr lang="en-US" altLang="zh-CN" dirty="0"/>
              <a:t>PHP</a:t>
            </a:r>
            <a:r>
              <a:rPr lang="zh-CN" altLang="en-US" dirty="0"/>
              <a:t>部署</a:t>
            </a:r>
            <a:br>
              <a:rPr lang="en-US" altLang="zh-CN" dirty="0"/>
            </a:br>
            <a:endParaRPr lang="zh-CN" dirty="0"/>
          </a:p>
        </p:txBody>
      </p:sp>
      <p:sp>
        <p:nvSpPr>
          <p:cNvPr id="3" name="内容占位符 2"/>
          <p:cNvSpPr>
            <a:spLocks noGrp="1"/>
          </p:cNvSpPr>
          <p:nvPr>
            <p:ph idx="1"/>
          </p:nvPr>
        </p:nvSpPr>
        <p:spPr/>
        <p:txBody>
          <a:bodyPr/>
          <a:lstStyle/>
          <a:p>
            <a:r>
              <a:rPr lang="en-US" altLang="zh-CN" dirty="0"/>
              <a:t>Apache</a:t>
            </a:r>
          </a:p>
          <a:p>
            <a:pPr lvl="1"/>
            <a:r>
              <a:rPr lang="en-US" altLang="zh-CN" dirty="0"/>
              <a:t>Apache</a:t>
            </a:r>
            <a:r>
              <a:rPr lang="zh-CN" altLang="en-US" dirty="0"/>
              <a:t>能够支持多种</a:t>
            </a:r>
            <a:r>
              <a:rPr lang="en-US" altLang="zh-CN" dirty="0"/>
              <a:t>web</a:t>
            </a:r>
            <a:r>
              <a:rPr lang="zh-CN" altLang="en-US" dirty="0"/>
              <a:t>编辑语言，如</a:t>
            </a:r>
            <a:r>
              <a:rPr lang="en-US" altLang="zh-CN" dirty="0"/>
              <a:t>ASP</a:t>
            </a:r>
            <a:r>
              <a:rPr lang="zh-CN" altLang="en-US" dirty="0"/>
              <a:t>、</a:t>
            </a:r>
            <a:r>
              <a:rPr lang="en-US" altLang="zh-CN" dirty="0"/>
              <a:t>JSP</a:t>
            </a:r>
            <a:r>
              <a:rPr lang="zh-CN" altLang="en-US" dirty="0"/>
              <a:t>以及</a:t>
            </a:r>
            <a:r>
              <a:rPr lang="en-US" altLang="zh-CN" dirty="0"/>
              <a:t>PHP</a:t>
            </a:r>
          </a:p>
          <a:p>
            <a:pPr lvl="1"/>
            <a:r>
              <a:rPr lang="zh-CN" altLang="en-US" dirty="0"/>
              <a:t>采用开放源代码的方式，安全性非常高</a:t>
            </a:r>
            <a:endParaRPr lang="en-US" altLang="zh-CN" dirty="0"/>
          </a:p>
          <a:p>
            <a:pPr lvl="1"/>
            <a:r>
              <a:rPr lang="zh-CN" altLang="en-US" dirty="0"/>
              <a:t>扩展性高。</a:t>
            </a:r>
            <a:r>
              <a:rPr lang="en-US" altLang="zh-CN" dirty="0"/>
              <a:t>(Unix</a:t>
            </a:r>
            <a:r>
              <a:rPr lang="zh-CN" altLang="en-US" dirty="0"/>
              <a:t>、</a:t>
            </a:r>
            <a:r>
              <a:rPr lang="en-US" altLang="zh-CN" dirty="0"/>
              <a:t>Linux</a:t>
            </a:r>
            <a:r>
              <a:rPr lang="zh-CN" altLang="en-US" dirty="0"/>
              <a:t>、</a:t>
            </a:r>
            <a:r>
              <a:rPr lang="en-US" altLang="zh-CN" dirty="0"/>
              <a:t>Windows</a:t>
            </a:r>
            <a:r>
              <a:rPr lang="zh-CN" altLang="en-US" dirty="0"/>
              <a:t>等） </a:t>
            </a:r>
            <a:endParaRPr lang="en-US" altLang="zh-CN" dirty="0"/>
          </a:p>
          <a:p>
            <a:r>
              <a:rPr lang="en-US" altLang="zh-CN" dirty="0"/>
              <a:t>MySQL</a:t>
            </a:r>
            <a:r>
              <a:rPr lang="zh-CN" altLang="en-US" dirty="0"/>
              <a:t>数据库</a:t>
            </a:r>
            <a:endParaRPr lang="en-US" altLang="zh-CN" dirty="0"/>
          </a:p>
          <a:p>
            <a:pPr lvl="1"/>
            <a:r>
              <a:rPr lang="zh-CN" altLang="en-US" dirty="0">
                <a:solidFill>
                  <a:schemeClr val="tx1"/>
                </a:solidFill>
              </a:rPr>
              <a:t>免费开源软件</a:t>
            </a:r>
            <a:endParaRPr lang="en-US" altLang="zh-CN" dirty="0">
              <a:solidFill>
                <a:schemeClr val="tx1"/>
              </a:solidFill>
            </a:endParaRPr>
          </a:p>
          <a:p>
            <a:pPr lvl="1"/>
            <a:r>
              <a:rPr lang="zh-CN" altLang="en-US" dirty="0">
                <a:solidFill>
                  <a:schemeClr val="tx1"/>
                </a:solidFill>
              </a:rPr>
              <a:t>高效的执行效能</a:t>
            </a:r>
            <a:endParaRPr lang="en-US" altLang="zh-CN" dirty="0">
              <a:solidFill>
                <a:schemeClr val="tx1"/>
              </a:solidFill>
            </a:endParaRPr>
          </a:p>
          <a:p>
            <a:pPr lvl="1"/>
            <a:r>
              <a:rPr lang="zh-CN" altLang="en-US" dirty="0">
                <a:solidFill>
                  <a:schemeClr val="tx1"/>
                </a:solidFill>
              </a:rPr>
              <a:t>主要目标是快速、健壮和易用</a:t>
            </a:r>
            <a:endParaRPr lang="en-US" altLang="zh-CN" dirty="0">
              <a:solidFill>
                <a:schemeClr val="tx1"/>
              </a:solidFill>
            </a:endParaRPr>
          </a:p>
          <a:p>
            <a:pPr lvl="1"/>
            <a:r>
              <a:rPr lang="zh-CN" altLang="en-US" dirty="0">
                <a:solidFill>
                  <a:schemeClr val="tx1"/>
                </a:solidFill>
              </a:rPr>
              <a:t>跨平台性</a:t>
            </a:r>
            <a:endParaRPr lang="zh-CN" altLang="en-US" dirty="0"/>
          </a:p>
        </p:txBody>
      </p:sp>
    </p:spTree>
    <p:extLst>
      <p:ext uri="{BB962C8B-B14F-4D97-AF65-F5344CB8AC3E}">
        <p14:creationId xmlns:p14="http://schemas.microsoft.com/office/powerpoint/2010/main" val="4497205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2</a:t>
            </a:r>
            <a:r>
              <a:rPr lang="zh-CN" altLang="en-US" dirty="0"/>
              <a:t>、</a:t>
            </a:r>
            <a:r>
              <a:rPr lang="en-US" altLang="zh-CN" dirty="0"/>
              <a:t>PHP</a:t>
            </a:r>
            <a:r>
              <a:rPr lang="zh-CN" altLang="en-US" dirty="0"/>
              <a:t>部署</a:t>
            </a:r>
            <a:br>
              <a:rPr lang="en-US" altLang="zh-CN" dirty="0"/>
            </a:br>
            <a:r>
              <a:rPr lang="en-US" altLang="zh-CN" dirty="0"/>
              <a:t>		</a:t>
            </a:r>
            <a:r>
              <a:rPr lang="en-US" altLang="zh-CN" sz="2800" dirty="0" err="1"/>
              <a:t>Xampp</a:t>
            </a:r>
            <a:r>
              <a:rPr lang="en-US" altLang="zh-CN" sz="2800" dirty="0"/>
              <a:t>/</a:t>
            </a:r>
            <a:r>
              <a:rPr lang="en-US" altLang="zh-CN" sz="2800" dirty="0" err="1"/>
              <a:t>phpStudy</a:t>
            </a:r>
            <a:endParaRPr lang="zh-CN" sz="2800" dirty="0"/>
          </a:p>
        </p:txBody>
      </p:sp>
      <p:sp>
        <p:nvSpPr>
          <p:cNvPr id="3" name="内容占位符 2"/>
          <p:cNvSpPr>
            <a:spLocks noGrp="1"/>
          </p:cNvSpPr>
          <p:nvPr>
            <p:ph idx="1"/>
          </p:nvPr>
        </p:nvSpPr>
        <p:spPr/>
        <p:txBody>
          <a:bodyPr/>
          <a:lstStyle/>
          <a:p>
            <a:r>
              <a:rPr lang="zh-CN" altLang="en-US" dirty="0">
                <a:solidFill>
                  <a:schemeClr val="tx1"/>
                </a:solidFill>
                <a:latin typeface="宋体" panose="02010600030101010101" pitchFamily="2" charset="-122"/>
              </a:rPr>
              <a:t>PHP调试环境的程序集成包</a:t>
            </a:r>
            <a:endParaRPr lang="en-US" altLang="zh-CN" dirty="0">
              <a:solidFill>
                <a:schemeClr val="tx1"/>
              </a:solidFill>
              <a:latin typeface="宋体" panose="02010600030101010101" pitchFamily="2" charset="-122"/>
            </a:endParaRPr>
          </a:p>
          <a:p>
            <a:r>
              <a:rPr lang="zh-CN" altLang="en-US" dirty="0">
                <a:solidFill>
                  <a:schemeClr val="tx1"/>
                </a:solidFill>
                <a:latin typeface="宋体" panose="02010600030101010101" pitchFamily="2" charset="-122"/>
              </a:rPr>
              <a:t>集成最新的Apache+PHP+MySQL+phpMyAdmin+ZendOptimizer,一次性安装，无须配置即可使用，是非常方便、好用的PHP调试环境</a:t>
            </a:r>
            <a:endParaRPr lang="en-US" altLang="zh-CN" dirty="0">
              <a:solidFill>
                <a:schemeClr val="tx1"/>
              </a:solidFill>
              <a:latin typeface="宋体" panose="02010600030101010101" pitchFamily="2" charset="-122"/>
            </a:endParaRPr>
          </a:p>
          <a:p>
            <a:r>
              <a:rPr lang="zh-CN" altLang="en-US" dirty="0">
                <a:solidFill>
                  <a:schemeClr val="tx1"/>
                </a:solidFill>
                <a:latin typeface="宋体" panose="02010600030101010101" pitchFamily="2" charset="-122"/>
              </a:rPr>
              <a:t>学习</a:t>
            </a:r>
            <a:r>
              <a:rPr lang="en-US" altLang="zh-CN" dirty="0">
                <a:solidFill>
                  <a:schemeClr val="tx1"/>
                </a:solidFill>
                <a:latin typeface="宋体" panose="02010600030101010101" pitchFamily="2" charset="-122"/>
              </a:rPr>
              <a:t>PHP</a:t>
            </a:r>
            <a:r>
              <a:rPr lang="zh-CN" altLang="en-US" dirty="0">
                <a:solidFill>
                  <a:schemeClr val="tx1"/>
                </a:solidFill>
                <a:latin typeface="宋体" panose="02010600030101010101" pitchFamily="2" charset="-122"/>
              </a:rPr>
              <a:t>只需一个包</a:t>
            </a:r>
          </a:p>
        </p:txBody>
      </p:sp>
    </p:spTree>
    <p:extLst>
      <p:ext uri="{BB962C8B-B14F-4D97-AF65-F5344CB8AC3E}">
        <p14:creationId xmlns:p14="http://schemas.microsoft.com/office/powerpoint/2010/main" val="44802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、基本概念</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15816802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a:t>
            </a:r>
            <a:r>
              <a:rPr lang="en-US" altLang="zh-CN" dirty="0"/>
              <a:t>PHP</a:t>
            </a:r>
            <a:r>
              <a:rPr lang="zh-CN" altLang="en-US" dirty="0"/>
              <a:t>部署</a:t>
            </a:r>
            <a:br>
              <a:rPr lang="en-US" altLang="zh-CN" dirty="0"/>
            </a:br>
            <a:r>
              <a:rPr lang="en-US" altLang="zh-CN" dirty="0"/>
              <a:t>	</a:t>
            </a:r>
            <a:r>
              <a:rPr lang="en-US" altLang="zh-CN" dirty="0" err="1"/>
              <a:t>Xampp</a:t>
            </a:r>
            <a:r>
              <a:rPr lang="zh-CN" altLang="en-US" sz="2800" dirty="0"/>
              <a:t>安装</a:t>
            </a:r>
            <a:endParaRPr lang="zh-CN" sz="2800" dirty="0"/>
          </a:p>
        </p:txBody>
      </p:sp>
      <p:sp>
        <p:nvSpPr>
          <p:cNvPr id="3" name="内容占位符 2"/>
          <p:cNvSpPr>
            <a:spLocks noGrp="1"/>
          </p:cNvSpPr>
          <p:nvPr>
            <p:ph idx="1"/>
          </p:nvPr>
        </p:nvSpPr>
        <p:spPr/>
        <p:txBody>
          <a:bodyPr/>
          <a:lstStyle/>
          <a:p>
            <a:r>
              <a:rPr lang="zh-CN" altLang="en-US" dirty="0"/>
              <a:t>安装</a:t>
            </a:r>
            <a:endParaRPr lang="en-US" altLang="zh-CN" dirty="0"/>
          </a:p>
          <a:p>
            <a:pPr lvl="1"/>
            <a:r>
              <a:rPr lang="en-US" altLang="zh-CN" dirty="0">
                <a:hlinkClick r:id="rId2"/>
              </a:rPr>
              <a:t>http://jingyan.baidu.com/article/dca1fa6fbcd20cf1a5405258.html</a:t>
            </a:r>
            <a:endParaRPr lang="en-US" altLang="zh-CN" dirty="0"/>
          </a:p>
          <a:p>
            <a:r>
              <a:rPr lang="zh-CN" altLang="en-US" dirty="0"/>
              <a:t>配置</a:t>
            </a:r>
            <a:endParaRPr lang="en-US" altLang="zh-CN" dirty="0"/>
          </a:p>
          <a:p>
            <a:pPr lvl="1"/>
            <a:r>
              <a:rPr lang="en-US" altLang="zh-CN" dirty="0">
                <a:hlinkClick r:id="rId3"/>
              </a:rPr>
              <a:t>http://www.cnblogs.com/windfighter/p/4065109.html</a:t>
            </a:r>
            <a:endParaRPr lang="en-US" altLang="zh-CN" dirty="0"/>
          </a:p>
          <a:p>
            <a:pPr lvl="1"/>
            <a:r>
              <a:rPr lang="en-US" altLang="zh-CN" dirty="0"/>
              <a:t>http://www.cnblogs.com/hbl/archive/2008/02/15/1069367.html</a:t>
            </a:r>
          </a:p>
          <a:p>
            <a:r>
              <a:rPr lang="zh-CN" altLang="en-US" dirty="0"/>
              <a:t>测试</a:t>
            </a:r>
            <a:endParaRPr lang="en-US" altLang="zh-CN" dirty="0"/>
          </a:p>
          <a:p>
            <a:pPr lvl="1"/>
            <a:r>
              <a:rPr lang="en-US" altLang="zh-CN" dirty="0">
                <a:hlinkClick r:id="rId4"/>
              </a:rPr>
              <a:t>http://localhost:81/xampp</a:t>
            </a:r>
            <a:endParaRPr lang="en-US" altLang="zh-CN" dirty="0"/>
          </a:p>
          <a:p>
            <a:pPr lvl="1"/>
            <a:r>
              <a:rPr lang="en-US" altLang="zh-CN" dirty="0">
                <a:hlinkClick r:id="rId5"/>
              </a:rPr>
              <a:t>http://localhost:81/phpinfo.php</a:t>
            </a:r>
            <a:endParaRPr lang="en-US" altLang="zh-CN" dirty="0"/>
          </a:p>
          <a:p>
            <a:pPr lvl="1"/>
            <a:r>
              <a:rPr lang="en-US" altLang="zh-CN" dirty="0"/>
              <a:t>&lt;?</a:t>
            </a:r>
            <a:r>
              <a:rPr lang="en-US" altLang="zh-CN" dirty="0" err="1"/>
              <a:t>php</a:t>
            </a:r>
            <a:r>
              <a:rPr lang="en-US" altLang="zh-CN" dirty="0"/>
              <a:t>  </a:t>
            </a:r>
            <a:r>
              <a:rPr lang="en-US" altLang="zh-CN" dirty="0" err="1"/>
              <a:t>phpinfo</a:t>
            </a:r>
            <a:r>
              <a:rPr lang="en-US" altLang="zh-CN" dirty="0"/>
              <a:t>();?&gt;</a:t>
            </a:r>
          </a:p>
          <a:p>
            <a:pPr lvl="1"/>
            <a:endParaRPr lang="zh-CN" dirty="0"/>
          </a:p>
        </p:txBody>
      </p:sp>
    </p:spTree>
    <p:extLst>
      <p:ext uri="{BB962C8B-B14F-4D97-AF65-F5344CB8AC3E}">
        <p14:creationId xmlns:p14="http://schemas.microsoft.com/office/powerpoint/2010/main" val="786766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a:t>
            </a:r>
            <a:r>
              <a:rPr lang="en-US" altLang="zh-CN" dirty="0"/>
              <a:t>PHP</a:t>
            </a:r>
            <a:r>
              <a:rPr lang="zh-CN" altLang="en-US" dirty="0"/>
              <a:t>部署</a:t>
            </a:r>
            <a:endParaRPr lang="zh-CN" dirty="0"/>
          </a:p>
        </p:txBody>
      </p:sp>
      <p:sp>
        <p:nvSpPr>
          <p:cNvPr id="3" name="内容占位符 2"/>
          <p:cNvSpPr>
            <a:spLocks noGrp="1"/>
          </p:cNvSpPr>
          <p:nvPr>
            <p:ph idx="1"/>
          </p:nvPr>
        </p:nvSpPr>
        <p:spPr/>
        <p:txBody>
          <a:bodyPr/>
          <a:lstStyle/>
          <a:p>
            <a:r>
              <a:rPr lang="en-US" altLang="zh-CN" dirty="0" err="1"/>
              <a:t>Netbeans</a:t>
            </a:r>
            <a:r>
              <a:rPr lang="zh-CN" altLang="en-US" dirty="0"/>
              <a:t>配置</a:t>
            </a:r>
            <a:endParaRPr lang="en-US" altLang="zh-CN" dirty="0"/>
          </a:p>
          <a:p>
            <a:pPr lvl="1"/>
            <a:r>
              <a:rPr lang="en-US" altLang="zh-CN" dirty="0">
                <a:hlinkClick r:id="rId2"/>
              </a:rPr>
              <a:t>https://netbeans.org/kb/docs/php/project-setup_zh_CN.html</a:t>
            </a:r>
            <a:endParaRPr lang="en-US" altLang="zh-CN" dirty="0"/>
          </a:p>
          <a:p>
            <a:pPr lvl="1"/>
            <a:endParaRPr lang="en-US" altLang="zh-CN" dirty="0"/>
          </a:p>
          <a:p>
            <a:pPr lvl="1"/>
            <a:endParaRPr lang="zh-CN" dirty="0"/>
          </a:p>
        </p:txBody>
      </p:sp>
    </p:spTree>
    <p:extLst>
      <p:ext uri="{BB962C8B-B14F-4D97-AF65-F5344CB8AC3E}">
        <p14:creationId xmlns:p14="http://schemas.microsoft.com/office/powerpoint/2010/main" val="3838032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2019114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3</a:t>
            </a:r>
            <a:r>
              <a:rPr lang="zh-CN" altLang="en-US" dirty="0"/>
              <a:t>、</a:t>
            </a:r>
            <a:r>
              <a:rPr lang="en-US" altLang="zh-CN" dirty="0"/>
              <a:t>PHP</a:t>
            </a:r>
            <a:r>
              <a:rPr lang="zh-CN" altLang="en-US" dirty="0"/>
              <a:t>基础</a:t>
            </a:r>
            <a:br>
              <a:rPr lang="en-US" altLang="zh-CN" dirty="0"/>
            </a:br>
            <a:r>
              <a:rPr lang="en-US" altLang="zh-CN" b="1" dirty="0"/>
              <a:t>	</a:t>
            </a:r>
            <a:r>
              <a:rPr lang="zh-CN" altLang="en-US" b="1" dirty="0"/>
              <a:t>书写规范</a:t>
            </a:r>
            <a:endParaRPr lang="zh-CN" b="1" dirty="0"/>
          </a:p>
        </p:txBody>
      </p:sp>
      <p:sp>
        <p:nvSpPr>
          <p:cNvPr id="3" name="内容占位符 2"/>
          <p:cNvSpPr>
            <a:spLocks noGrp="1"/>
          </p:cNvSpPr>
          <p:nvPr>
            <p:ph idx="1"/>
          </p:nvPr>
        </p:nvSpPr>
        <p:spPr>
          <a:xfrm>
            <a:off x="2589212" y="2107720"/>
            <a:ext cx="8915400" cy="4249948"/>
          </a:xfrm>
        </p:spPr>
        <p:txBody>
          <a:bodyPr>
            <a:normAutofit/>
          </a:bodyPr>
          <a:lstStyle/>
          <a:p>
            <a:pPr lvl="1"/>
            <a:r>
              <a:rPr lang="en-US" altLang="zh-CN" dirty="0">
                <a:latin typeface="+mn-ea"/>
              </a:rPr>
              <a:t>&lt;?</a:t>
            </a:r>
            <a:r>
              <a:rPr lang="en-US" altLang="zh-CN" dirty="0" err="1">
                <a:latin typeface="+mn-ea"/>
              </a:rPr>
              <a:t>php</a:t>
            </a:r>
            <a:r>
              <a:rPr lang="en-US" altLang="zh-CN" dirty="0">
                <a:latin typeface="+mn-ea"/>
              </a:rPr>
              <a:t> …;?&gt;,</a:t>
            </a:r>
            <a:r>
              <a:rPr lang="zh-CN" altLang="en-US" dirty="0">
                <a:latin typeface="+mn-ea"/>
              </a:rPr>
              <a:t>在</a:t>
            </a:r>
            <a:r>
              <a:rPr lang="en-US" altLang="zh-CN" dirty="0">
                <a:latin typeface="+mn-ea"/>
              </a:rPr>
              <a:t>PHP</a:t>
            </a:r>
            <a:r>
              <a:rPr lang="zh-CN" altLang="en-US" dirty="0">
                <a:latin typeface="+mn-ea"/>
              </a:rPr>
              <a:t>中用“</a:t>
            </a:r>
            <a:r>
              <a:rPr lang="en-US" altLang="zh-CN" dirty="0">
                <a:solidFill>
                  <a:srgbClr val="FF0000"/>
                </a:solidFill>
                <a:latin typeface="+mn-ea"/>
              </a:rPr>
              <a:t>;</a:t>
            </a:r>
            <a:r>
              <a:rPr lang="zh-CN" altLang="en-US" dirty="0">
                <a:latin typeface="+mn-ea"/>
              </a:rPr>
              <a:t>”来分隔语句</a:t>
            </a:r>
            <a:endParaRPr lang="en-US" altLang="zh-CN" dirty="0">
              <a:latin typeface="+mn-ea"/>
            </a:endParaRPr>
          </a:p>
          <a:p>
            <a:pPr lvl="1"/>
            <a:r>
              <a:rPr lang="zh-CN" altLang="en-US" dirty="0">
                <a:latin typeface="+mn-ea"/>
              </a:rPr>
              <a:t>语义化，看到名字可以知道其意思</a:t>
            </a:r>
            <a:endParaRPr lang="en-US" altLang="zh-CN" dirty="0">
              <a:latin typeface="+mn-ea"/>
            </a:endParaRPr>
          </a:p>
          <a:p>
            <a:pPr lvl="1"/>
            <a:r>
              <a:rPr lang="zh-CN" altLang="en-US" dirty="0">
                <a:latin typeface="+mn-ea"/>
              </a:rPr>
              <a:t>通用前缀</a:t>
            </a:r>
            <a:endParaRPr lang="en-US" altLang="zh-CN" dirty="0">
              <a:latin typeface="+mn-ea"/>
            </a:endParaRPr>
          </a:p>
          <a:p>
            <a:pPr lvl="2"/>
            <a:r>
              <a:rPr lang="en-US" altLang="zh-CN" dirty="0">
                <a:latin typeface="+mn-ea"/>
              </a:rPr>
              <a:t>is</a:t>
            </a:r>
          </a:p>
          <a:p>
            <a:pPr lvl="2"/>
            <a:r>
              <a:rPr lang="en-US" altLang="zh-CN" dirty="0">
                <a:latin typeface="+mn-ea"/>
              </a:rPr>
              <a:t>set</a:t>
            </a:r>
          </a:p>
          <a:p>
            <a:pPr lvl="2"/>
            <a:r>
              <a:rPr lang="en-US" altLang="zh-CN" dirty="0">
                <a:latin typeface="+mn-ea"/>
              </a:rPr>
              <a:t>get</a:t>
            </a:r>
          </a:p>
          <a:p>
            <a:pPr lvl="1"/>
            <a:r>
              <a:rPr lang="zh-CN" altLang="en-US" dirty="0">
                <a:latin typeface="+mn-ea"/>
              </a:rPr>
              <a:t>命名</a:t>
            </a:r>
            <a:endParaRPr lang="en-US" altLang="zh-CN" dirty="0">
              <a:latin typeface="+mn-ea"/>
            </a:endParaRPr>
          </a:p>
          <a:p>
            <a:pPr lvl="2"/>
            <a:r>
              <a:rPr lang="zh-CN" altLang="en-US" dirty="0">
                <a:latin typeface="+mn-ea"/>
              </a:rPr>
              <a:t>类名（大写字母开头）</a:t>
            </a:r>
            <a:endParaRPr lang="en-US" altLang="zh-CN" dirty="0">
              <a:latin typeface="+mn-ea"/>
            </a:endParaRPr>
          </a:p>
          <a:p>
            <a:pPr lvl="2"/>
            <a:r>
              <a:rPr lang="zh-CN" altLang="en-US" dirty="0">
                <a:latin typeface="+mn-ea"/>
              </a:rPr>
              <a:t>非类名（全小写，下划线分割）</a:t>
            </a:r>
            <a:endParaRPr lang="en-US" altLang="zh-CN" dirty="0">
              <a:latin typeface="+mn-ea"/>
            </a:endParaRPr>
          </a:p>
          <a:p>
            <a:pPr lvl="2"/>
            <a:r>
              <a:rPr lang="zh-CN" altLang="en-US" dirty="0">
                <a:latin typeface="+mn-ea"/>
              </a:rPr>
              <a:t>目录名（全小写）</a:t>
            </a:r>
            <a:endParaRPr lang="en-US" altLang="zh-CN" dirty="0">
              <a:latin typeface="+mn-ea"/>
            </a:endParaRPr>
          </a:p>
          <a:p>
            <a:pPr lvl="2"/>
            <a:r>
              <a:rPr lang="zh-CN" altLang="en-US" dirty="0">
                <a:latin typeface="+mn-ea"/>
              </a:rPr>
              <a:t>函数名（小写字母开头）</a:t>
            </a:r>
            <a:endParaRPr lang="en-US" altLang="zh-CN" dirty="0">
              <a:latin typeface="+mn-ea"/>
            </a:endParaRPr>
          </a:p>
          <a:p>
            <a:pPr marL="914400" lvl="2" indent="0">
              <a:buNone/>
            </a:pPr>
            <a:endParaRPr lang="en-US" altLang="zh-CN" dirty="0">
              <a:latin typeface="+mn-ea"/>
            </a:endParaRPr>
          </a:p>
        </p:txBody>
      </p:sp>
    </p:spTree>
    <p:extLst>
      <p:ext uri="{BB962C8B-B14F-4D97-AF65-F5344CB8AC3E}">
        <p14:creationId xmlns:p14="http://schemas.microsoft.com/office/powerpoint/2010/main" val="661814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b="1" dirty="0"/>
              <a:t>处理</a:t>
            </a:r>
            <a:r>
              <a:rPr lang="en-US" altLang="zh-CN" b="1" dirty="0"/>
              <a:t>PHP</a:t>
            </a:r>
            <a:r>
              <a:rPr lang="zh-CN" altLang="en-US" b="1" dirty="0"/>
              <a:t>错误</a:t>
            </a:r>
          </a:p>
        </p:txBody>
      </p:sp>
      <p:sp>
        <p:nvSpPr>
          <p:cNvPr id="3" name="内容占位符 2"/>
          <p:cNvSpPr>
            <a:spLocks noGrp="1"/>
          </p:cNvSpPr>
          <p:nvPr>
            <p:ph idx="1"/>
          </p:nvPr>
        </p:nvSpPr>
        <p:spPr/>
        <p:txBody>
          <a:bodyPr/>
          <a:lstStyle/>
          <a:p>
            <a:pPr lvl="1"/>
            <a:r>
              <a:rPr lang="en-US" altLang="zh-CN" dirty="0"/>
              <a:t>PHP.ini </a:t>
            </a:r>
            <a:r>
              <a:rPr lang="zh-CN" altLang="en-US" dirty="0"/>
              <a:t>里的 </a:t>
            </a:r>
            <a:r>
              <a:rPr lang="en-US" altLang="zh-CN" dirty="0" err="1">
                <a:solidFill>
                  <a:srgbClr val="FF0000"/>
                </a:solidFill>
              </a:rPr>
              <a:t>display_errors</a:t>
            </a:r>
            <a:r>
              <a:rPr lang="en-US" altLang="zh-CN" dirty="0">
                <a:solidFill>
                  <a:srgbClr val="FF0000"/>
                </a:solidFill>
              </a:rPr>
              <a:t>   =   On </a:t>
            </a:r>
            <a:r>
              <a:rPr lang="zh-CN" altLang="en-US" dirty="0"/>
              <a:t>才可以显示错误位置</a:t>
            </a:r>
            <a:endParaRPr lang="en-US" altLang="zh-CN" dirty="0"/>
          </a:p>
          <a:p>
            <a:pPr lvl="1"/>
            <a:r>
              <a:rPr lang="zh-CN" altLang="en-US" dirty="0"/>
              <a:t>习惯使用</a:t>
            </a:r>
            <a:r>
              <a:rPr lang="en-US" altLang="zh-CN" dirty="0">
                <a:solidFill>
                  <a:srgbClr val="FF0000"/>
                </a:solidFill>
              </a:rPr>
              <a:t>echo</a:t>
            </a:r>
            <a:r>
              <a:rPr lang="en-US" altLang="zh-CN" dirty="0"/>
              <a:t>  </a:t>
            </a:r>
            <a:r>
              <a:rPr lang="zh-CN" altLang="en-US" dirty="0"/>
              <a:t>或者 </a:t>
            </a:r>
            <a:r>
              <a:rPr lang="en-US" altLang="zh-CN" dirty="0">
                <a:solidFill>
                  <a:srgbClr val="FF0000"/>
                </a:solidFill>
              </a:rPr>
              <a:t>print</a:t>
            </a:r>
            <a:r>
              <a:rPr lang="en-US" altLang="zh-CN" dirty="0"/>
              <a:t> </a:t>
            </a:r>
            <a:r>
              <a:rPr lang="zh-CN" altLang="en-US" dirty="0"/>
              <a:t>打印输出</a:t>
            </a:r>
          </a:p>
          <a:p>
            <a:pPr lvl="1"/>
            <a:r>
              <a:rPr lang="zh-CN" altLang="en-US" dirty="0"/>
              <a:t>使用</a:t>
            </a:r>
            <a:r>
              <a:rPr lang="zh-CN" altLang="en-US" dirty="0">
                <a:solidFill>
                  <a:srgbClr val="FF0000"/>
                </a:solidFill>
              </a:rPr>
              <a:t>注释</a:t>
            </a:r>
            <a:r>
              <a:rPr lang="zh-CN" altLang="en-US" dirty="0"/>
              <a:t>来屏蔽符号来调试</a:t>
            </a:r>
            <a:endParaRPr lang="en-US" altLang="zh-CN" dirty="0"/>
          </a:p>
          <a:p>
            <a:pPr lvl="2"/>
            <a:r>
              <a:rPr lang="en-US" altLang="zh-CN" dirty="0"/>
              <a:t>/* c</a:t>
            </a:r>
            <a:r>
              <a:rPr lang="zh-CN" altLang="en-US" dirty="0"/>
              <a:t>、</a:t>
            </a:r>
            <a:r>
              <a:rPr lang="en-US" altLang="zh-CN" dirty="0"/>
              <a:t>c#</a:t>
            </a:r>
            <a:r>
              <a:rPr lang="zh-CN" altLang="en-US" dirty="0"/>
              <a:t>风格多行注释 *</a:t>
            </a:r>
            <a:r>
              <a:rPr lang="en-US" altLang="zh-CN" dirty="0"/>
              <a:t>/ </a:t>
            </a:r>
          </a:p>
          <a:p>
            <a:pPr lvl="2"/>
            <a:r>
              <a:rPr lang="en-US" altLang="zh-CN" dirty="0"/>
              <a:t>// c</a:t>
            </a:r>
            <a:r>
              <a:rPr lang="zh-CN" altLang="en-US" dirty="0"/>
              <a:t>、</a:t>
            </a:r>
            <a:r>
              <a:rPr lang="en-US" altLang="zh-CN" dirty="0"/>
              <a:t>c#</a:t>
            </a:r>
            <a:r>
              <a:rPr lang="zh-CN" altLang="en-US" dirty="0"/>
              <a:t>风格单行注释 </a:t>
            </a:r>
            <a:endParaRPr lang="en-US" altLang="zh-CN" dirty="0"/>
          </a:p>
          <a:p>
            <a:pPr lvl="2"/>
            <a:r>
              <a:rPr lang="en-US" altLang="zh-CN" dirty="0"/>
              <a:t># Unix</a:t>
            </a:r>
            <a:r>
              <a:rPr lang="zh-CN" altLang="en-US" dirty="0"/>
              <a:t>风格单行注释</a:t>
            </a:r>
            <a:endParaRPr lang="en-US" altLang="zh-CN" dirty="0"/>
          </a:p>
          <a:p>
            <a:pPr lvl="1"/>
            <a:r>
              <a:rPr lang="zh-CN" altLang="en-US" dirty="0"/>
              <a:t>为代码添加注释</a:t>
            </a:r>
          </a:p>
          <a:p>
            <a:pPr marL="914400" lvl="2" indent="0">
              <a:buNone/>
            </a:pPr>
            <a:endParaRPr lang="zh-CN" dirty="0"/>
          </a:p>
        </p:txBody>
      </p:sp>
    </p:spTree>
    <p:extLst>
      <p:ext uri="{BB962C8B-B14F-4D97-AF65-F5344CB8AC3E}">
        <p14:creationId xmlns:p14="http://schemas.microsoft.com/office/powerpoint/2010/main" val="787404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sz="2800" dirty="0"/>
              <a:t>	</a:t>
            </a:r>
            <a:r>
              <a:rPr lang="zh-CN" altLang="en-US" b="1" dirty="0"/>
              <a:t>第一个例子</a:t>
            </a:r>
            <a:endParaRPr lang="zh-CN" b="1" dirty="0"/>
          </a:p>
        </p:txBody>
      </p:sp>
      <p:sp>
        <p:nvSpPr>
          <p:cNvPr id="3" name="内容占位符 2"/>
          <p:cNvSpPr>
            <a:spLocks noGrp="1"/>
          </p:cNvSpPr>
          <p:nvPr>
            <p:ph idx="1"/>
          </p:nvPr>
        </p:nvSpPr>
        <p:spPr>
          <a:xfrm>
            <a:off x="2589212" y="2133600"/>
            <a:ext cx="3837467" cy="3777622"/>
          </a:xfrm>
        </p:spPr>
        <p:txBody>
          <a:bodyPr>
            <a:normAutofit/>
          </a:bodyPr>
          <a:lstStyle/>
          <a:p>
            <a:pPr marL="457200" lvl="1" indent="0">
              <a:buNone/>
            </a:pPr>
            <a:r>
              <a:rPr lang="en-US" altLang="zh-CN" dirty="0"/>
              <a:t>1.</a:t>
            </a:r>
            <a:r>
              <a:rPr lang="zh-CN" altLang="en-US" dirty="0"/>
              <a:t>创建</a:t>
            </a:r>
            <a:r>
              <a:rPr lang="en-US" altLang="zh-CN" dirty="0" err="1"/>
              <a:t>php</a:t>
            </a:r>
            <a:r>
              <a:rPr lang="zh-CN" altLang="en-US" dirty="0"/>
              <a:t>文件</a:t>
            </a:r>
            <a:endParaRPr lang="en-US" altLang="zh-CN" dirty="0"/>
          </a:p>
          <a:p>
            <a:pPr marL="457200" lvl="1" indent="0">
              <a:buNone/>
            </a:pPr>
            <a:r>
              <a:rPr lang="en-US" altLang="zh-CN" dirty="0"/>
              <a:t>2.</a:t>
            </a:r>
            <a:r>
              <a:rPr lang="zh-CN" altLang="en-US" dirty="0"/>
              <a:t>示例</a:t>
            </a:r>
            <a:endParaRPr lang="en-US" altLang="zh-CN" dirty="0"/>
          </a:p>
          <a:p>
            <a:pPr marL="457200" lvl="1" indent="0">
              <a:buNone/>
            </a:pPr>
            <a:r>
              <a:rPr lang="en-US" altLang="zh-CN" dirty="0"/>
              <a:t>&lt;?</a:t>
            </a:r>
            <a:r>
              <a:rPr lang="en-US" altLang="zh-CN" dirty="0" err="1"/>
              <a:t>php</a:t>
            </a:r>
            <a:endParaRPr lang="en-US" altLang="zh-CN" dirty="0"/>
          </a:p>
          <a:p>
            <a:pPr marL="457200" lvl="1" indent="0">
              <a:buNone/>
            </a:pPr>
            <a:r>
              <a:rPr lang="en-US" altLang="zh-CN" dirty="0"/>
              <a:t>	echo  “Hello World</a:t>
            </a:r>
            <a:r>
              <a:rPr lang="zh-CN" altLang="en-US" dirty="0"/>
              <a:t>！</a:t>
            </a:r>
            <a:r>
              <a:rPr lang="en-US" altLang="zh-CN" dirty="0"/>
              <a:t>”;</a:t>
            </a:r>
          </a:p>
          <a:p>
            <a:pPr marL="457200" lvl="1" indent="0">
              <a:buNone/>
            </a:pPr>
            <a:r>
              <a:rPr lang="en-US" altLang="zh-CN" dirty="0"/>
              <a:t>?&gt;</a:t>
            </a:r>
          </a:p>
          <a:p>
            <a:pPr marL="457200" lvl="1" indent="0">
              <a:buNone/>
            </a:pPr>
            <a:r>
              <a:rPr lang="en-US" altLang="zh-CN" dirty="0"/>
              <a:t>&lt;?</a:t>
            </a:r>
            <a:r>
              <a:rPr lang="en-US" altLang="zh-CN" dirty="0" err="1"/>
              <a:t>php</a:t>
            </a:r>
            <a:endParaRPr lang="en-US" altLang="zh-CN" dirty="0"/>
          </a:p>
          <a:p>
            <a:pPr marL="457200" lvl="1" indent="0">
              <a:buNone/>
            </a:pPr>
            <a:r>
              <a:rPr lang="en-US" altLang="zh-CN" dirty="0"/>
              <a:t>	echo  ‘Hello World</a:t>
            </a:r>
            <a:r>
              <a:rPr lang="zh-CN" altLang="en-US" dirty="0"/>
              <a:t> ！</a:t>
            </a:r>
            <a:r>
              <a:rPr lang="en-US" altLang="zh-CN" dirty="0"/>
              <a:t>’;</a:t>
            </a:r>
          </a:p>
          <a:p>
            <a:pPr marL="457200" lvl="1" indent="0">
              <a:buNone/>
            </a:pPr>
            <a:r>
              <a:rPr lang="en-US" altLang="zh-CN" dirty="0"/>
              <a:t>?&gt;</a:t>
            </a:r>
          </a:p>
          <a:p>
            <a:pPr marL="457200" lvl="1" indent="0">
              <a:buNone/>
            </a:pPr>
            <a:endParaRPr lang="en-US" altLang="zh-CN" dirty="0"/>
          </a:p>
        </p:txBody>
      </p:sp>
      <p:sp>
        <p:nvSpPr>
          <p:cNvPr id="5" name="内容占位符 2"/>
          <p:cNvSpPr txBox="1">
            <a:spLocks/>
          </p:cNvSpPr>
          <p:nvPr/>
        </p:nvSpPr>
        <p:spPr>
          <a:xfrm>
            <a:off x="6426679" y="2216988"/>
            <a:ext cx="4940259"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Font typeface="Wingdings 3" charset="2"/>
              <a:buNone/>
            </a:pPr>
            <a:endParaRPr lang="en-US" altLang="zh-CN" dirty="0"/>
          </a:p>
        </p:txBody>
      </p:sp>
      <p:pic>
        <p:nvPicPr>
          <p:cNvPr id="6"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6679" y="2216988"/>
            <a:ext cx="535305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27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输出</a:t>
            </a:r>
            <a:endParaRPr lang="zh-CN" dirty="0"/>
          </a:p>
        </p:txBody>
      </p:sp>
      <p:sp>
        <p:nvSpPr>
          <p:cNvPr id="3" name="内容占位符 2"/>
          <p:cNvSpPr>
            <a:spLocks noGrp="1"/>
          </p:cNvSpPr>
          <p:nvPr>
            <p:ph idx="1"/>
          </p:nvPr>
        </p:nvSpPr>
        <p:spPr/>
        <p:txBody>
          <a:bodyPr/>
          <a:lstStyle/>
          <a:p>
            <a:r>
              <a:rPr lang="en-US" altLang="zh-CN" dirty="0"/>
              <a:t>echo</a:t>
            </a:r>
            <a:r>
              <a:rPr lang="zh-CN" altLang="en-US" dirty="0"/>
              <a:t>：</a:t>
            </a:r>
            <a:r>
              <a:rPr lang="en-US" altLang="zh-CN" dirty="0"/>
              <a:t>echo</a:t>
            </a:r>
            <a:r>
              <a:rPr lang="zh-CN" altLang="en-US" dirty="0"/>
              <a:t>是返回</a:t>
            </a:r>
            <a:r>
              <a:rPr lang="en-US" altLang="zh-CN" dirty="0"/>
              <a:t>void</a:t>
            </a:r>
            <a:r>
              <a:rPr lang="zh-CN" altLang="en-US" dirty="0"/>
              <a:t>的，并不返回值</a:t>
            </a:r>
            <a:endParaRPr lang="en-US" altLang="zh-CN" dirty="0"/>
          </a:p>
          <a:p>
            <a:r>
              <a:rPr lang="en-US" altLang="zh-CN" dirty="0"/>
              <a:t>print</a:t>
            </a:r>
            <a:r>
              <a:rPr lang="zh-CN" altLang="en-US" dirty="0"/>
              <a:t>：</a:t>
            </a:r>
            <a:r>
              <a:rPr lang="en-US" altLang="zh-CN" dirty="0"/>
              <a:t>print</a:t>
            </a:r>
            <a:r>
              <a:rPr lang="zh-CN" altLang="en-US" dirty="0"/>
              <a:t>总是返回</a:t>
            </a:r>
            <a:r>
              <a:rPr lang="en-US" altLang="zh-CN" dirty="0"/>
              <a:t>1</a:t>
            </a:r>
          </a:p>
          <a:p>
            <a:r>
              <a:rPr lang="en-US" altLang="zh-CN" dirty="0" err="1"/>
              <a:t>print_r</a:t>
            </a:r>
            <a:r>
              <a:rPr lang="zh-CN" altLang="en-US" dirty="0"/>
              <a:t>：</a:t>
            </a:r>
            <a:r>
              <a:rPr lang="en-US" altLang="zh-CN" dirty="0" err="1"/>
              <a:t>print_r</a:t>
            </a:r>
            <a:r>
              <a:rPr lang="zh-CN" altLang="en-US" dirty="0"/>
              <a:t>有两个参数，第一个是变量，第二个为</a:t>
            </a:r>
            <a:r>
              <a:rPr lang="en-US" altLang="zh-CN" dirty="0"/>
              <a:t>true</a:t>
            </a:r>
            <a:r>
              <a:rPr lang="zh-CN" altLang="en-US" dirty="0"/>
              <a:t>，如果设为</a:t>
            </a:r>
            <a:r>
              <a:rPr lang="en-US" altLang="zh-CN" dirty="0"/>
              <a:t>true</a:t>
            </a:r>
            <a:r>
              <a:rPr lang="zh-CN" altLang="en-US" dirty="0"/>
              <a:t>，则会返回字符串，否则返回布尔值</a:t>
            </a:r>
            <a:r>
              <a:rPr lang="en-US" altLang="zh-CN" dirty="0"/>
              <a:t>TRUE</a:t>
            </a:r>
          </a:p>
          <a:p>
            <a:r>
              <a:rPr lang="en-US" altLang="zh-CN" dirty="0" err="1"/>
              <a:t>printf</a:t>
            </a:r>
            <a:r>
              <a:rPr lang="zh-CN" altLang="en-US" dirty="0"/>
              <a:t>：</a:t>
            </a:r>
            <a:r>
              <a:rPr lang="en-US" altLang="zh-CN" dirty="0" err="1"/>
              <a:t>printf</a:t>
            </a:r>
            <a:r>
              <a:rPr lang="en-US" altLang="zh-CN" dirty="0"/>
              <a:t>(format,arg1,arg2,arg++)</a:t>
            </a:r>
            <a:r>
              <a:rPr lang="zh-CN" altLang="en-US" dirty="0"/>
              <a:t>格式化字符串</a:t>
            </a:r>
            <a:endParaRPr lang="en-US" altLang="zh-CN" dirty="0"/>
          </a:p>
          <a:p>
            <a:r>
              <a:rPr lang="en-US" altLang="zh-CN" dirty="0" err="1"/>
              <a:t>sprintf</a:t>
            </a:r>
            <a:r>
              <a:rPr lang="zh-CN" altLang="en-US" dirty="0"/>
              <a:t>：使用方法和</a:t>
            </a:r>
            <a:r>
              <a:rPr lang="en-US" altLang="zh-CN" dirty="0" err="1"/>
              <a:t>printf</a:t>
            </a:r>
            <a:r>
              <a:rPr lang="zh-CN" altLang="en-US" dirty="0"/>
              <a:t>一样，唯一不同的就是该函数把格式化的字符串写写入一个变量中，而不是输出来</a:t>
            </a:r>
            <a:endParaRPr lang="en-US" altLang="zh-CN" dirty="0"/>
          </a:p>
          <a:p>
            <a:r>
              <a:rPr lang="en-US" altLang="zh-CN" dirty="0" err="1"/>
              <a:t>var_dump</a:t>
            </a:r>
            <a:r>
              <a:rPr lang="zh-CN" altLang="en-US" dirty="0"/>
              <a:t>：输出变量的内容、类型或字符串的内容、类型、长度。常用来调试</a:t>
            </a:r>
            <a:endParaRPr lang="en-US" altLang="zh-CN" dirty="0"/>
          </a:p>
          <a:p>
            <a:endParaRPr lang="zh-CN" altLang="en-US" dirty="0"/>
          </a:p>
        </p:txBody>
      </p:sp>
    </p:spTree>
    <p:extLst>
      <p:ext uri="{BB962C8B-B14F-4D97-AF65-F5344CB8AC3E}">
        <p14:creationId xmlns:p14="http://schemas.microsoft.com/office/powerpoint/2010/main" val="490277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b="1" dirty="0"/>
              <a:t>变量、常量</a:t>
            </a:r>
            <a:endParaRPr lang="zh-CN" dirty="0"/>
          </a:p>
        </p:txBody>
      </p:sp>
      <p:sp>
        <p:nvSpPr>
          <p:cNvPr id="3" name="内容占位符 2"/>
          <p:cNvSpPr>
            <a:spLocks noGrp="1"/>
          </p:cNvSpPr>
          <p:nvPr>
            <p:ph idx="1"/>
          </p:nvPr>
        </p:nvSpPr>
        <p:spPr>
          <a:xfrm>
            <a:off x="7825565" y="1990977"/>
            <a:ext cx="2998380" cy="3777622"/>
          </a:xfrm>
        </p:spPr>
        <p:txBody>
          <a:bodyPr>
            <a:normAutofit/>
          </a:bodyPr>
          <a:lstStyle/>
          <a:p>
            <a:pPr marL="0" indent="0">
              <a:buNone/>
            </a:pPr>
            <a:r>
              <a:rPr lang="en-US" altLang="zh-CN" dirty="0">
                <a:latin typeface="+mn-ea"/>
              </a:rPr>
              <a:t>&lt;?</a:t>
            </a:r>
            <a:r>
              <a:rPr lang="en-US" altLang="zh-CN" dirty="0" err="1">
                <a:latin typeface="+mn-ea"/>
              </a:rPr>
              <a:t>php</a:t>
            </a:r>
            <a:endParaRPr lang="en-US" altLang="zh-CN" dirty="0">
              <a:latin typeface="+mn-ea"/>
            </a:endParaRPr>
          </a:p>
          <a:p>
            <a:pPr marL="0" indent="0">
              <a:buNone/>
            </a:pPr>
            <a:r>
              <a:rPr lang="en-US" altLang="zh-CN" dirty="0">
                <a:latin typeface="+mn-ea"/>
              </a:rPr>
              <a:t>	$</a:t>
            </a:r>
            <a:r>
              <a:rPr lang="en-US" altLang="zh-CN" dirty="0" err="1">
                <a:latin typeface="+mn-ea"/>
              </a:rPr>
              <a:t>str</a:t>
            </a:r>
            <a:r>
              <a:rPr lang="en-US" altLang="zh-CN" dirty="0">
                <a:latin typeface="+mn-ea"/>
              </a:rPr>
              <a:t>=“1”;</a:t>
            </a:r>
          </a:p>
          <a:p>
            <a:pPr marL="0" indent="0">
              <a:buNone/>
            </a:pPr>
            <a:r>
              <a:rPr lang="en-US" altLang="zh-CN" dirty="0">
                <a:latin typeface="+mn-ea"/>
              </a:rPr>
              <a:t>	$</a:t>
            </a:r>
            <a:r>
              <a:rPr lang="en-US" altLang="zh-CN" dirty="0" err="1">
                <a:latin typeface="+mn-ea"/>
              </a:rPr>
              <a:t>Str</a:t>
            </a:r>
            <a:r>
              <a:rPr lang="en-US" altLang="zh-CN" dirty="0">
                <a:latin typeface="+mn-ea"/>
              </a:rPr>
              <a:t>=“2”;</a:t>
            </a:r>
          </a:p>
          <a:p>
            <a:pPr marL="0" indent="0">
              <a:buNone/>
            </a:pPr>
            <a:r>
              <a:rPr lang="en-US" altLang="zh-CN" dirty="0">
                <a:latin typeface="+mn-ea"/>
              </a:rPr>
              <a:t>	$STR=“3”;</a:t>
            </a:r>
          </a:p>
          <a:p>
            <a:pPr marL="0" indent="0">
              <a:buNone/>
            </a:pPr>
            <a:r>
              <a:rPr lang="en-US" altLang="zh-CN" dirty="0">
                <a:latin typeface="+mn-ea"/>
              </a:rPr>
              <a:t>?&gt;</a:t>
            </a:r>
          </a:p>
          <a:p>
            <a:pPr marL="0" indent="0">
              <a:buNone/>
            </a:pPr>
            <a:r>
              <a:rPr lang="en-US" altLang="zh-CN" dirty="0">
                <a:latin typeface="+mn-ea"/>
              </a:rPr>
              <a:t>&lt;?</a:t>
            </a:r>
            <a:r>
              <a:rPr lang="en-US" altLang="zh-CN" dirty="0" err="1">
                <a:latin typeface="+mn-ea"/>
              </a:rPr>
              <a:t>php</a:t>
            </a:r>
            <a:endParaRPr lang="en-US" altLang="zh-CN" dirty="0">
              <a:latin typeface="+mn-ea"/>
            </a:endParaRPr>
          </a:p>
          <a:p>
            <a:pPr marL="0" indent="0">
              <a:buNone/>
            </a:pPr>
            <a:r>
              <a:rPr lang="en-US" altLang="zh-CN" dirty="0">
                <a:latin typeface="+mn-ea"/>
              </a:rPr>
              <a:t>	define(“NAME”</a:t>
            </a:r>
            <a:r>
              <a:rPr lang="zh-CN" altLang="en-US" dirty="0">
                <a:latin typeface="+mn-ea"/>
              </a:rPr>
              <a:t>，“张三”</a:t>
            </a:r>
            <a:r>
              <a:rPr lang="en-US" altLang="zh-CN" dirty="0">
                <a:latin typeface="+mn-ea"/>
              </a:rPr>
              <a:t>[</a:t>
            </a:r>
            <a:r>
              <a:rPr lang="zh-CN" altLang="en-US" dirty="0">
                <a:latin typeface="+mn-ea"/>
              </a:rPr>
              <a:t>，</a:t>
            </a:r>
            <a:r>
              <a:rPr lang="en-US" altLang="zh-CN" dirty="0">
                <a:latin typeface="+mn-ea"/>
              </a:rPr>
              <a:t>true])</a:t>
            </a:r>
          </a:p>
          <a:p>
            <a:pPr marL="0" indent="0">
              <a:buNone/>
            </a:pPr>
            <a:r>
              <a:rPr lang="en-US" altLang="zh-CN" dirty="0">
                <a:latin typeface="+mn-ea"/>
              </a:rPr>
              <a:t>?&gt;</a:t>
            </a:r>
          </a:p>
          <a:p>
            <a:pPr lvl="1"/>
            <a:endParaRPr lang="zh-CN" dirty="0"/>
          </a:p>
        </p:txBody>
      </p:sp>
      <p:sp>
        <p:nvSpPr>
          <p:cNvPr id="4" name="内容占位符 2"/>
          <p:cNvSpPr txBox="1">
            <a:spLocks/>
          </p:cNvSpPr>
          <p:nvPr/>
        </p:nvSpPr>
        <p:spPr>
          <a:xfrm>
            <a:off x="2741612" y="2286000"/>
            <a:ext cx="4773285"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1"/>
            <a:r>
              <a:rPr lang="zh-CN" altLang="en-US" dirty="0">
                <a:latin typeface="+mn-ea"/>
              </a:rPr>
              <a:t>大小写敏感</a:t>
            </a:r>
            <a:endParaRPr lang="en-US" altLang="zh-CN" dirty="0">
              <a:latin typeface="+mn-ea"/>
            </a:endParaRPr>
          </a:p>
          <a:p>
            <a:pPr lvl="2"/>
            <a:r>
              <a:rPr lang="zh-CN" altLang="en-US" dirty="0">
                <a:latin typeface="+mn-ea"/>
              </a:rPr>
              <a:t>用户定义的函数、类和关键词大小写不敏感</a:t>
            </a:r>
            <a:endParaRPr lang="en-US" altLang="zh-CN" dirty="0">
              <a:latin typeface="+mn-ea"/>
            </a:endParaRPr>
          </a:p>
          <a:p>
            <a:pPr lvl="2"/>
            <a:r>
              <a:rPr lang="zh-CN" altLang="en-US" dirty="0">
                <a:latin typeface="+mn-ea"/>
              </a:rPr>
              <a:t>所有变量都对大小写敏感</a:t>
            </a:r>
            <a:endParaRPr lang="en-US" altLang="zh-CN" dirty="0">
              <a:latin typeface="+mn-ea"/>
            </a:endParaRPr>
          </a:p>
          <a:p>
            <a:pPr lvl="1"/>
            <a:r>
              <a:rPr lang="zh-CN" altLang="en-US" dirty="0">
                <a:latin typeface="+mn-ea"/>
              </a:rPr>
              <a:t>变量名约定</a:t>
            </a:r>
            <a:endParaRPr lang="en-US" altLang="zh-CN" dirty="0">
              <a:latin typeface="+mn-ea"/>
            </a:endParaRPr>
          </a:p>
          <a:p>
            <a:pPr lvl="2"/>
            <a:r>
              <a:rPr lang="zh-CN" altLang="en-US" dirty="0">
                <a:latin typeface="+mn-ea"/>
              </a:rPr>
              <a:t>变量名必须以美元符号</a:t>
            </a:r>
            <a:r>
              <a:rPr lang="en-US" altLang="zh-CN" dirty="0">
                <a:latin typeface="+mn-ea"/>
              </a:rPr>
              <a:t>$</a:t>
            </a:r>
            <a:r>
              <a:rPr lang="zh-CN" altLang="en-US" dirty="0">
                <a:latin typeface="+mn-ea"/>
              </a:rPr>
              <a:t>开始</a:t>
            </a:r>
            <a:r>
              <a:rPr lang="en-US" altLang="zh-CN" dirty="0">
                <a:latin typeface="+mn-ea"/>
              </a:rPr>
              <a:t>;</a:t>
            </a:r>
          </a:p>
          <a:p>
            <a:pPr lvl="2"/>
            <a:r>
              <a:rPr lang="zh-CN" altLang="en-US" dirty="0">
                <a:latin typeface="+mn-ea"/>
              </a:rPr>
              <a:t>变量名开头可以以下划线开始</a:t>
            </a:r>
            <a:r>
              <a:rPr lang="en-US" altLang="zh-CN" dirty="0">
                <a:latin typeface="+mn-ea"/>
              </a:rPr>
              <a:t>;</a:t>
            </a:r>
          </a:p>
          <a:p>
            <a:pPr lvl="2"/>
            <a:r>
              <a:rPr lang="zh-CN" altLang="en-US" dirty="0">
                <a:latin typeface="+mn-ea"/>
              </a:rPr>
              <a:t>变量名不能以数字字符开头</a:t>
            </a:r>
            <a:r>
              <a:rPr lang="en-US" altLang="zh-CN" dirty="0">
                <a:latin typeface="+mn-ea"/>
              </a:rPr>
              <a:t>. </a:t>
            </a:r>
          </a:p>
          <a:p>
            <a:pPr lvl="1"/>
            <a:r>
              <a:rPr lang="zh-CN" altLang="en-US" dirty="0">
                <a:latin typeface="+mn-ea"/>
              </a:rPr>
              <a:t>常见常量（</a:t>
            </a:r>
            <a:r>
              <a:rPr lang="zh-CN" altLang="en-US" dirty="0"/>
              <a:t>默认常量标识符总是大写</a:t>
            </a:r>
            <a:r>
              <a:rPr lang="zh-CN" altLang="en-US" dirty="0">
                <a:latin typeface="+mn-ea"/>
              </a:rPr>
              <a:t>）</a:t>
            </a:r>
            <a:endParaRPr lang="en-US" altLang="zh-CN" dirty="0">
              <a:latin typeface="+mn-ea"/>
            </a:endParaRPr>
          </a:p>
          <a:p>
            <a:pPr lvl="2"/>
            <a:endParaRPr lang="en-US" altLang="zh-CN" dirty="0">
              <a:latin typeface="+mn-ea"/>
            </a:endParaRPr>
          </a:p>
          <a:p>
            <a:pPr marL="457200" lvl="1" indent="0">
              <a:buNone/>
            </a:pPr>
            <a:endParaRPr lang="zh-CN" dirty="0"/>
          </a:p>
        </p:txBody>
      </p:sp>
    </p:spTree>
    <p:extLst>
      <p:ext uri="{BB962C8B-B14F-4D97-AF65-F5344CB8AC3E}">
        <p14:creationId xmlns:p14="http://schemas.microsoft.com/office/powerpoint/2010/main" val="1768749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数据类型</a:t>
            </a:r>
            <a:endParaRPr lang="zh-CN"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094873995"/>
              </p:ext>
            </p:extLst>
          </p:nvPr>
        </p:nvGraphicFramePr>
        <p:xfrm>
          <a:off x="2589213" y="2133600"/>
          <a:ext cx="8915400" cy="33375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370840">
                <a:tc>
                  <a:txBody>
                    <a:bodyPr/>
                    <a:lstStyle/>
                    <a:p>
                      <a:pPr algn="ctr"/>
                      <a:r>
                        <a:rPr lang="zh-CN" altLang="en-US" dirty="0"/>
                        <a:t>名称</a:t>
                      </a:r>
                    </a:p>
                  </a:txBody>
                  <a:tcPr/>
                </a:tc>
                <a:tc>
                  <a:txBody>
                    <a:bodyPr/>
                    <a:lstStyle/>
                    <a:p>
                      <a:pPr algn="ctr"/>
                      <a:r>
                        <a:rPr lang="zh-CN" altLang="en-US" dirty="0"/>
                        <a:t>类型</a:t>
                      </a:r>
                    </a:p>
                  </a:txBody>
                  <a:tcPr/>
                </a:tc>
                <a:tc>
                  <a:txBody>
                    <a:bodyPr/>
                    <a:lstStyle/>
                    <a:p>
                      <a:pPr algn="ctr"/>
                      <a:r>
                        <a:rPr lang="zh-CN" altLang="en-US"/>
                        <a:t>范例</a:t>
                      </a:r>
                    </a:p>
                  </a:txBody>
                  <a:tcPr/>
                </a:tc>
                <a:extLst>
                  <a:ext uri="{0D108BD9-81ED-4DB2-BD59-A6C34878D82A}">
                    <a16:rowId xmlns:a16="http://schemas.microsoft.com/office/drawing/2014/main" val="10000"/>
                  </a:ext>
                </a:extLst>
              </a:tr>
              <a:tr h="370840">
                <a:tc>
                  <a:txBody>
                    <a:bodyPr/>
                    <a:lstStyle/>
                    <a:p>
                      <a:r>
                        <a:rPr lang="en-US" altLang="zh-CN" dirty="0"/>
                        <a:t>Boolean</a:t>
                      </a:r>
                      <a:endParaRPr lang="zh-CN" altLang="en-US" dirty="0"/>
                    </a:p>
                  </a:txBody>
                  <a:tcPr/>
                </a:tc>
                <a:tc>
                  <a:txBody>
                    <a:bodyPr/>
                    <a:lstStyle/>
                    <a:p>
                      <a:r>
                        <a:rPr lang="zh-CN" altLang="en-US" dirty="0"/>
                        <a:t>布尔</a:t>
                      </a:r>
                    </a:p>
                  </a:txBody>
                  <a:tcPr/>
                </a:tc>
                <a:tc>
                  <a:txBody>
                    <a:bodyPr/>
                    <a:lstStyle/>
                    <a:p>
                      <a:r>
                        <a:rPr lang="en-US" altLang="zh-CN">
                          <a:solidFill>
                            <a:srgbClr val="FF0000"/>
                          </a:solidFill>
                        </a:rPr>
                        <a:t>$a=True;</a:t>
                      </a:r>
                      <a:endParaRPr lang="zh-CN" altLang="en-US">
                        <a:solidFill>
                          <a:srgbClr val="FF0000"/>
                        </a:solidFill>
                      </a:endParaRPr>
                    </a:p>
                  </a:txBody>
                  <a:tcPr/>
                </a:tc>
                <a:extLst>
                  <a:ext uri="{0D108BD9-81ED-4DB2-BD59-A6C34878D82A}">
                    <a16:rowId xmlns:a16="http://schemas.microsoft.com/office/drawing/2014/main" val="10001"/>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Integer</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lang="zh-CN" altLang="en-US" sz="1800" kern="1200" dirty="0">
                          <a:solidFill>
                            <a:schemeClr val="dk1"/>
                          </a:solidFill>
                          <a:latin typeface="+mn-lt"/>
                          <a:ea typeface="+mn-ea"/>
                          <a:cs typeface="+mn-cs"/>
                        </a:rPr>
                        <a:t>整型</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$a=10;</a:t>
                      </a:r>
                    </a:p>
                  </a:txBody>
                  <a:tcPr horzOverflow="overflow"/>
                </a:tc>
                <a:extLst>
                  <a:ext uri="{0D108BD9-81ED-4DB2-BD59-A6C34878D82A}">
                    <a16:rowId xmlns:a16="http://schemas.microsoft.com/office/drawing/2014/main" val="10002"/>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Float</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zh-CN" altLang="en-US" sz="1800" kern="1200" dirty="0">
                          <a:solidFill>
                            <a:schemeClr val="dk1"/>
                          </a:solidFill>
                          <a:latin typeface="+mn-lt"/>
                          <a:ea typeface="+mn-ea"/>
                          <a:cs typeface="+mn-cs"/>
                        </a:rPr>
                        <a:t>浮点型</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$a=1.2345;</a:t>
                      </a:r>
                    </a:p>
                  </a:txBody>
                  <a:tcPr horzOverflow="overflow"/>
                </a:tc>
                <a:extLst>
                  <a:ext uri="{0D108BD9-81ED-4DB2-BD59-A6C34878D82A}">
                    <a16:rowId xmlns:a16="http://schemas.microsoft.com/office/drawing/2014/main" val="10003"/>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String</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zh-CN" altLang="en-US" sz="1800" kern="1200" dirty="0">
                          <a:solidFill>
                            <a:schemeClr val="dk1"/>
                          </a:solidFill>
                          <a:latin typeface="+mn-lt"/>
                          <a:ea typeface="+mn-ea"/>
                          <a:cs typeface="+mn-cs"/>
                        </a:rPr>
                        <a:t>字符串型</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$a=“Hello !!”;</a:t>
                      </a:r>
                    </a:p>
                  </a:txBody>
                  <a:tcPr horzOverflow="overflow"/>
                </a:tc>
                <a:extLst>
                  <a:ext uri="{0D108BD9-81ED-4DB2-BD59-A6C34878D82A}">
                    <a16:rowId xmlns:a16="http://schemas.microsoft.com/office/drawing/2014/main" val="10004"/>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Array</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zh-CN" altLang="en-US" sz="1800" kern="1200" dirty="0">
                          <a:solidFill>
                            <a:schemeClr val="dk1"/>
                          </a:solidFill>
                          <a:latin typeface="+mn-lt"/>
                          <a:ea typeface="+mn-ea"/>
                          <a:cs typeface="+mn-cs"/>
                        </a:rPr>
                        <a:t>数组</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$a[0]=20;</a:t>
                      </a:r>
                    </a:p>
                  </a:txBody>
                  <a:tcPr horzOverflow="overflow"/>
                </a:tc>
                <a:extLst>
                  <a:ext uri="{0D108BD9-81ED-4DB2-BD59-A6C34878D82A}">
                    <a16:rowId xmlns:a16="http://schemas.microsoft.com/office/drawing/2014/main" val="10005"/>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Object</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zh-CN" altLang="en-US" sz="1800" kern="1200" dirty="0">
                          <a:solidFill>
                            <a:schemeClr val="dk1"/>
                          </a:solidFill>
                          <a:latin typeface="+mn-lt"/>
                          <a:ea typeface="+mn-ea"/>
                          <a:cs typeface="+mn-cs"/>
                        </a:rPr>
                        <a:t>对象</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$a=new </a:t>
                      </a:r>
                      <a:r>
                        <a:rPr lang="en-US" altLang="zh-TW" sz="1800" kern="1200" dirty="0" err="1">
                          <a:solidFill>
                            <a:srgbClr val="FF0000"/>
                          </a:solidFill>
                          <a:latin typeface="+mn-lt"/>
                          <a:ea typeface="+mn-ea"/>
                          <a:cs typeface="+mn-cs"/>
                        </a:rPr>
                        <a:t>Objectclass</a:t>
                      </a:r>
                      <a:r>
                        <a:rPr lang="en-US" altLang="zh-TW" sz="1800" kern="1200" dirty="0">
                          <a:solidFill>
                            <a:srgbClr val="FF0000"/>
                          </a:solidFill>
                          <a:latin typeface="+mn-lt"/>
                          <a:ea typeface="+mn-ea"/>
                          <a:cs typeface="+mn-cs"/>
                        </a:rPr>
                        <a:t>;</a:t>
                      </a:r>
                    </a:p>
                  </a:txBody>
                  <a:tcPr horzOverflow="overflow"/>
                </a:tc>
                <a:extLst>
                  <a:ext uri="{0D108BD9-81ED-4DB2-BD59-A6C34878D82A}">
                    <a16:rowId xmlns:a16="http://schemas.microsoft.com/office/drawing/2014/main" val="10006"/>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Resource</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zh-CN" altLang="en-US" sz="1800" kern="1200" dirty="0">
                          <a:solidFill>
                            <a:schemeClr val="dk1"/>
                          </a:solidFill>
                          <a:latin typeface="+mn-lt"/>
                          <a:ea typeface="+mn-ea"/>
                          <a:cs typeface="+mn-cs"/>
                        </a:rPr>
                        <a:t>外部资源</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a:t>
                      </a:r>
                      <a:r>
                        <a:rPr lang="en-US" altLang="zh-TW" sz="1800" kern="1200" dirty="0" err="1">
                          <a:solidFill>
                            <a:srgbClr val="FF0000"/>
                          </a:solidFill>
                          <a:latin typeface="+mn-lt"/>
                          <a:ea typeface="+mn-ea"/>
                          <a:cs typeface="+mn-cs"/>
                        </a:rPr>
                        <a:t>mysql_connect</a:t>
                      </a:r>
                      <a:r>
                        <a:rPr lang="en-US" altLang="zh-TW" sz="1800" kern="1200" dirty="0">
                          <a:solidFill>
                            <a:srgbClr val="FF0000"/>
                          </a:solidFill>
                          <a:latin typeface="+mn-lt"/>
                          <a:ea typeface="+mn-ea"/>
                          <a:cs typeface="+mn-cs"/>
                        </a:rPr>
                        <a:t>();</a:t>
                      </a:r>
                    </a:p>
                  </a:txBody>
                  <a:tcPr horzOverflow="overflow"/>
                </a:tc>
                <a:extLst>
                  <a:ext uri="{0D108BD9-81ED-4DB2-BD59-A6C34878D82A}">
                    <a16:rowId xmlns:a16="http://schemas.microsoft.com/office/drawing/2014/main" val="10007"/>
                  </a:ext>
                </a:extLst>
              </a:tr>
              <a:tr h="370840">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Null</a:t>
                      </a: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chemeClr val="dk1"/>
                          </a:solidFill>
                          <a:latin typeface="+mn-lt"/>
                          <a:ea typeface="+mn-ea"/>
                          <a:cs typeface="+mn-cs"/>
                        </a:rPr>
                        <a:t>Null</a:t>
                      </a:r>
                      <a:endParaRPr lang="zh-TW" altLang="en-US" sz="1800" kern="1200" dirty="0">
                        <a:solidFill>
                          <a:schemeClr val="dk1"/>
                        </a:solidFill>
                        <a:latin typeface="+mn-lt"/>
                        <a:ea typeface="+mn-ea"/>
                        <a:cs typeface="+mn-cs"/>
                      </a:endParaRPr>
                    </a:p>
                  </a:txBody>
                  <a:tcPr horzOverflow="overflow"/>
                </a:tc>
                <a:tc>
                  <a:txBody>
                    <a:bodyPr/>
                    <a:lstStyle/>
                    <a:p>
                      <a:pPr marL="0" marR="0" lvl="0" indent="0" algn="l" defTabSz="4572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altLang="zh-TW" sz="1800" kern="1200" dirty="0">
                          <a:solidFill>
                            <a:srgbClr val="FF0000"/>
                          </a:solidFill>
                          <a:latin typeface="+mn-lt"/>
                          <a:ea typeface="+mn-ea"/>
                          <a:cs typeface="+mn-cs"/>
                        </a:rPr>
                        <a:t>$a=NULL;</a:t>
                      </a:r>
                    </a:p>
                  </a:txBody>
                  <a:tcPr horzOverflow="overflow"/>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563725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运算</a:t>
            </a:r>
            <a:r>
              <a:rPr lang="en-US" altLang="zh-CN" dirty="0"/>
              <a:t>	</a:t>
            </a:r>
            <a:endParaRPr lang="zh-CN" dirty="0"/>
          </a:p>
        </p:txBody>
      </p:sp>
      <p:sp>
        <p:nvSpPr>
          <p:cNvPr id="3" name="内容占位符 2"/>
          <p:cNvSpPr>
            <a:spLocks noGrp="1"/>
          </p:cNvSpPr>
          <p:nvPr>
            <p:ph idx="1"/>
          </p:nvPr>
        </p:nvSpPr>
        <p:spPr/>
        <p:txBody>
          <a:bodyPr/>
          <a:lstStyle/>
          <a:p>
            <a:pPr lvl="1"/>
            <a:r>
              <a:rPr lang="en-US" altLang="zh-CN" dirty="0"/>
              <a:t>+</a:t>
            </a:r>
          </a:p>
          <a:p>
            <a:pPr lvl="1"/>
            <a:r>
              <a:rPr lang="en-US" altLang="zh-CN" dirty="0"/>
              <a:t>-</a:t>
            </a:r>
          </a:p>
          <a:p>
            <a:pPr lvl="1"/>
            <a:r>
              <a:rPr lang="en-US" altLang="zh-CN" dirty="0"/>
              <a:t>×</a:t>
            </a:r>
          </a:p>
          <a:p>
            <a:pPr lvl="1"/>
            <a:r>
              <a:rPr lang="en-US" altLang="zh-CN" dirty="0"/>
              <a:t>/</a:t>
            </a:r>
          </a:p>
          <a:p>
            <a:pPr lvl="1"/>
            <a:r>
              <a:rPr lang="en-US" altLang="zh-CN" dirty="0"/>
              <a:t>%</a:t>
            </a:r>
          </a:p>
          <a:p>
            <a:pPr lvl="1"/>
            <a:r>
              <a:rPr lang="en-US" altLang="zh-CN" dirty="0"/>
              <a:t>++</a:t>
            </a:r>
          </a:p>
          <a:p>
            <a:pPr lvl="1"/>
            <a:r>
              <a:rPr lang="en-US" altLang="zh-CN" dirty="0"/>
              <a:t>--</a:t>
            </a:r>
            <a:br>
              <a:rPr lang="zh-CN" altLang="en-US" dirty="0"/>
            </a:br>
            <a:endParaRPr lang="zh-CN" dirty="0"/>
          </a:p>
        </p:txBody>
      </p:sp>
    </p:spTree>
    <p:extLst>
      <p:ext uri="{BB962C8B-B14F-4D97-AF65-F5344CB8AC3E}">
        <p14:creationId xmlns:p14="http://schemas.microsoft.com/office/powerpoint/2010/main" val="2466381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、基本概念</a:t>
            </a:r>
            <a:endParaRPr lang="zh-CN" dirty="0"/>
          </a:p>
        </p:txBody>
      </p:sp>
      <p:sp>
        <p:nvSpPr>
          <p:cNvPr id="3" name="内容占位符 2"/>
          <p:cNvSpPr>
            <a:spLocks noGrp="1"/>
          </p:cNvSpPr>
          <p:nvPr>
            <p:ph idx="1"/>
          </p:nvPr>
        </p:nvSpPr>
        <p:spPr/>
        <p:txBody>
          <a:bodyPr/>
          <a:lstStyle/>
          <a:p>
            <a:r>
              <a:rPr lang="en-US" altLang="zh-CN" dirty="0"/>
              <a:t>1</a:t>
            </a:r>
            <a:r>
              <a:rPr lang="zh-CN" altLang="en-US" dirty="0"/>
              <a:t>、开发工具：为了配合小程序开发，微信专门配备了自己的开发工具，自行选择对应版本安装。</a:t>
            </a:r>
            <a:endParaRPr lang="en-US" altLang="zh-CN" dirty="0"/>
          </a:p>
          <a:p>
            <a:r>
              <a:rPr lang="en-US" altLang="zh-CN" dirty="0"/>
              <a:t>2</a:t>
            </a:r>
            <a:r>
              <a:rPr lang="zh-CN" altLang="en-US" dirty="0"/>
              <a:t>、创建项目应用：安装完成后，打开并扫码登录。</a:t>
            </a:r>
            <a:endParaRPr lang="en-US" altLang="zh-CN" dirty="0"/>
          </a:p>
          <a:p>
            <a:pPr lvl="1"/>
            <a:r>
              <a:rPr lang="zh-CN" altLang="en-US" dirty="0"/>
              <a:t>小程序发布需要企业级的认证公众号，所以个人订阅号是不能发布的。</a:t>
            </a:r>
            <a:endParaRPr lang="en-US" altLang="zh-CN" dirty="0"/>
          </a:p>
          <a:p>
            <a:pPr lvl="1"/>
            <a:r>
              <a:rPr lang="zh-CN" altLang="en-US" dirty="0"/>
              <a:t>这里选择无</a:t>
            </a:r>
            <a:r>
              <a:rPr lang="en-US" altLang="zh-CN" dirty="0" err="1"/>
              <a:t>AppID</a:t>
            </a:r>
            <a:r>
              <a:rPr lang="zh-CN" altLang="en-US" dirty="0"/>
              <a:t>，创建项目目录选择一个本地空文件夹，会自动生成一个</a:t>
            </a:r>
            <a:r>
              <a:rPr lang="en-US" altLang="zh-CN" dirty="0"/>
              <a:t>demo</a:t>
            </a:r>
            <a:endParaRPr lang="zh-CN" dirty="0"/>
          </a:p>
          <a:p>
            <a:pPr lvl="1"/>
            <a:endParaRPr lang="zh-CN" u="sng" dirty="0"/>
          </a:p>
        </p:txBody>
      </p:sp>
      <p:pic>
        <p:nvPicPr>
          <p:cNvPr id="4" name="图片 3">
            <a:extLst>
              <a:ext uri="{FF2B5EF4-FFF2-40B4-BE49-F238E27FC236}">
                <a16:creationId xmlns:a16="http://schemas.microsoft.com/office/drawing/2014/main" id="{C6A4B2C5-0B74-4EF4-AA90-0A2481AF754B}"/>
              </a:ext>
            </a:extLst>
          </p:cNvPr>
          <p:cNvPicPr>
            <a:picLocks noChangeAspect="1"/>
          </p:cNvPicPr>
          <p:nvPr/>
        </p:nvPicPr>
        <p:blipFill>
          <a:blip r:embed="rId3"/>
          <a:stretch>
            <a:fillRect/>
          </a:stretch>
        </p:blipFill>
        <p:spPr>
          <a:xfrm>
            <a:off x="3069121" y="1393839"/>
            <a:ext cx="7752381" cy="5257143"/>
          </a:xfrm>
          <a:prstGeom prst="rect">
            <a:avLst/>
          </a:prstGeom>
        </p:spPr>
      </p:pic>
    </p:spTree>
    <p:extLst>
      <p:ext uri="{BB962C8B-B14F-4D97-AF65-F5344CB8AC3E}">
        <p14:creationId xmlns:p14="http://schemas.microsoft.com/office/powerpoint/2010/main" val="42380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控制语句与表达式</a:t>
            </a:r>
            <a:endParaRPr lang="zh-CN" dirty="0"/>
          </a:p>
        </p:txBody>
      </p:sp>
      <p:sp>
        <p:nvSpPr>
          <p:cNvPr id="3" name="内容占位符 2"/>
          <p:cNvSpPr>
            <a:spLocks noGrp="1"/>
          </p:cNvSpPr>
          <p:nvPr>
            <p:ph idx="1"/>
          </p:nvPr>
        </p:nvSpPr>
        <p:spPr>
          <a:xfrm>
            <a:off x="2589212" y="2133600"/>
            <a:ext cx="8915400" cy="4519448"/>
          </a:xfrm>
        </p:spPr>
        <p:txBody>
          <a:bodyPr>
            <a:normAutofit/>
          </a:bodyPr>
          <a:lstStyle/>
          <a:p>
            <a:r>
              <a:rPr lang="zh-CN" altLang="en-US" dirty="0"/>
              <a:t>控制语句</a:t>
            </a:r>
            <a:endParaRPr lang="en-US" altLang="zh-CN" dirty="0"/>
          </a:p>
          <a:p>
            <a:pPr lvl="1"/>
            <a:r>
              <a:rPr lang="en-US" altLang="zh-CN" dirty="0"/>
              <a:t>If else</a:t>
            </a:r>
          </a:p>
          <a:p>
            <a:pPr lvl="1"/>
            <a:r>
              <a:rPr lang="en-US" altLang="zh-CN" dirty="0"/>
              <a:t>While/</a:t>
            </a:r>
            <a:r>
              <a:rPr lang="en-US" altLang="zh-CN" dirty="0" err="1"/>
              <a:t>do..while</a:t>
            </a:r>
            <a:endParaRPr lang="en-US" altLang="zh-CN" dirty="0"/>
          </a:p>
          <a:p>
            <a:pPr lvl="1"/>
            <a:r>
              <a:rPr lang="en-US" altLang="zh-CN" dirty="0"/>
              <a:t>for</a:t>
            </a:r>
          </a:p>
          <a:p>
            <a:pPr lvl="1"/>
            <a:r>
              <a:rPr lang="en-US" altLang="zh-CN" dirty="0"/>
              <a:t>switch</a:t>
            </a:r>
          </a:p>
          <a:p>
            <a:pPr lvl="1"/>
            <a:r>
              <a:rPr lang="en-US" altLang="zh-CN" dirty="0" err="1"/>
              <a:t>foreach</a:t>
            </a:r>
            <a:endParaRPr lang="en-US" altLang="zh-CN" dirty="0"/>
          </a:p>
          <a:p>
            <a:r>
              <a:rPr lang="zh-CN" altLang="en-US" dirty="0"/>
              <a:t>表达式</a:t>
            </a:r>
            <a:endParaRPr lang="en-US" altLang="zh-CN" dirty="0"/>
          </a:p>
          <a:p>
            <a:pPr lvl="1"/>
            <a:r>
              <a:rPr lang="en-US" altLang="zh-CN" dirty="0"/>
              <a:t>==</a:t>
            </a:r>
          </a:p>
          <a:p>
            <a:pPr lvl="1"/>
            <a:r>
              <a:rPr lang="en-US" altLang="zh-CN" dirty="0"/>
              <a:t>!==</a:t>
            </a:r>
          </a:p>
          <a:p>
            <a:pPr lvl="1"/>
            <a:r>
              <a:rPr lang="en-US" altLang="zh-CN" dirty="0"/>
              <a:t>&lt;</a:t>
            </a:r>
          </a:p>
          <a:p>
            <a:pPr lvl="1"/>
            <a:r>
              <a:rPr lang="en-US" altLang="zh-CN" dirty="0"/>
              <a:t>&gt;</a:t>
            </a:r>
          </a:p>
          <a:p>
            <a:pPr lvl="1"/>
            <a:r>
              <a:rPr lang="zh-CN" altLang="en-US" dirty="0"/>
              <a:t>三目运算符</a:t>
            </a:r>
            <a:r>
              <a:rPr lang="en-US" altLang="zh-CN" dirty="0"/>
              <a:t>(?:)</a:t>
            </a:r>
            <a:endParaRPr lang="zh-CN" dirty="0"/>
          </a:p>
        </p:txBody>
      </p:sp>
    </p:spTree>
    <p:extLst>
      <p:ext uri="{BB962C8B-B14F-4D97-AF65-F5344CB8AC3E}">
        <p14:creationId xmlns:p14="http://schemas.microsoft.com/office/powerpoint/2010/main" val="27887034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函数</a:t>
            </a:r>
            <a:br>
              <a:rPr lang="en-US" altLang="zh-CN" dirty="0"/>
            </a:br>
            <a:r>
              <a:rPr lang="en-US" altLang="zh-CN" dirty="0"/>
              <a:t>	</a:t>
            </a:r>
            <a:endParaRPr lang="zh-CN" dirty="0"/>
          </a:p>
        </p:txBody>
      </p:sp>
      <p:sp>
        <p:nvSpPr>
          <p:cNvPr id="3" name="内容占位符 2"/>
          <p:cNvSpPr>
            <a:spLocks noGrp="1"/>
          </p:cNvSpPr>
          <p:nvPr>
            <p:ph idx="1"/>
          </p:nvPr>
        </p:nvSpPr>
        <p:spPr/>
        <p:txBody>
          <a:bodyPr/>
          <a:lstStyle/>
          <a:p>
            <a:pPr lvl="1"/>
            <a:r>
              <a:rPr lang="zh-CN" altLang="en-US" dirty="0"/>
              <a:t>函数通过将一组代码封装起来，使代码进行复用，程序结构与逻辑更加清晰</a:t>
            </a:r>
            <a:endParaRPr lang="en-US" altLang="zh-CN" dirty="0"/>
          </a:p>
          <a:p>
            <a:pPr lvl="1"/>
            <a:r>
              <a:rPr lang="zh-CN" altLang="en-US" dirty="0"/>
              <a:t>自定义函数、函数参数、返回值</a:t>
            </a:r>
            <a:endParaRPr lang="en-US" altLang="zh-CN" dirty="0"/>
          </a:p>
          <a:p>
            <a:pPr lvl="1"/>
            <a:r>
              <a:rPr lang="zh-CN" altLang="en-US" dirty="0"/>
              <a:t>内置函数：比如字符串函数等</a:t>
            </a:r>
            <a:endParaRPr lang="en-US" altLang="zh-CN" dirty="0"/>
          </a:p>
          <a:p>
            <a:pPr lvl="1"/>
            <a:r>
              <a:rPr lang="zh-CN" altLang="en-US" dirty="0"/>
              <a:t>判断函数是否存在</a:t>
            </a:r>
            <a:endParaRPr lang="en-US" altLang="zh-CN" dirty="0"/>
          </a:p>
          <a:p>
            <a:pPr lvl="2"/>
            <a:r>
              <a:rPr lang="en-US" altLang="zh-CN" dirty="0" err="1"/>
              <a:t>bool</a:t>
            </a:r>
            <a:r>
              <a:rPr lang="en-US" altLang="zh-CN" dirty="0"/>
              <a:t> </a:t>
            </a:r>
            <a:r>
              <a:rPr lang="en-US" altLang="zh-CN" dirty="0" err="1"/>
              <a:t>function_exists</a:t>
            </a:r>
            <a:r>
              <a:rPr lang="en-US" altLang="zh-CN" dirty="0"/>
              <a:t> ( string $</a:t>
            </a:r>
            <a:r>
              <a:rPr lang="en-US" altLang="zh-CN" dirty="0" err="1"/>
              <a:t>function_name</a:t>
            </a:r>
            <a:r>
              <a:rPr lang="en-US" altLang="zh-CN" dirty="0"/>
              <a:t> )</a:t>
            </a:r>
            <a:endParaRPr lang="zh-CN" dirty="0"/>
          </a:p>
        </p:txBody>
      </p:sp>
    </p:spTree>
    <p:extLst>
      <p:ext uri="{BB962C8B-B14F-4D97-AF65-F5344CB8AC3E}">
        <p14:creationId xmlns:p14="http://schemas.microsoft.com/office/powerpoint/2010/main" val="41807957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a:t>
            </a:r>
            <a:r>
              <a:rPr lang="en-US" altLang="zh-CN" dirty="0"/>
              <a:t>PHP</a:t>
            </a:r>
            <a:r>
              <a:rPr lang="zh-CN" altLang="en-US" dirty="0"/>
              <a:t>基础</a:t>
            </a:r>
            <a:br>
              <a:rPr lang="en-US" altLang="zh-CN" dirty="0"/>
            </a:br>
            <a:r>
              <a:rPr lang="en-US" altLang="zh-CN" dirty="0"/>
              <a:t>	</a:t>
            </a:r>
            <a:r>
              <a:rPr lang="zh-CN" altLang="en-US" dirty="0"/>
              <a:t>字符串操作</a:t>
            </a:r>
            <a:endParaRPr lang="zh-CN" dirty="0"/>
          </a:p>
        </p:txBody>
      </p:sp>
      <p:sp>
        <p:nvSpPr>
          <p:cNvPr id="3" name="内容占位符 2"/>
          <p:cNvSpPr>
            <a:spLocks noGrp="1"/>
          </p:cNvSpPr>
          <p:nvPr>
            <p:ph idx="1"/>
          </p:nvPr>
        </p:nvSpPr>
        <p:spPr/>
        <p:txBody>
          <a:bodyPr/>
          <a:lstStyle/>
          <a:p>
            <a:pPr lvl="1"/>
            <a:r>
              <a:rPr lang="zh-CN" altLang="en-US" dirty="0"/>
              <a:t>去除空格：</a:t>
            </a:r>
            <a:r>
              <a:rPr lang="en-US" altLang="zh-CN" dirty="0"/>
              <a:t>trim</a:t>
            </a:r>
            <a:r>
              <a:rPr lang="zh-CN" altLang="en-US" dirty="0"/>
              <a:t>、</a:t>
            </a:r>
            <a:r>
              <a:rPr lang="en-US" altLang="zh-CN" dirty="0" err="1"/>
              <a:t>ltrim</a:t>
            </a:r>
            <a:r>
              <a:rPr lang="zh-CN" altLang="en-US" dirty="0"/>
              <a:t>、</a:t>
            </a:r>
            <a:r>
              <a:rPr lang="en-US" altLang="zh-CN" dirty="0" err="1"/>
              <a:t>rtrim</a:t>
            </a:r>
            <a:endParaRPr lang="en-US" altLang="zh-CN" dirty="0"/>
          </a:p>
          <a:p>
            <a:pPr lvl="1"/>
            <a:r>
              <a:rPr lang="zh-CN" altLang="en-US" dirty="0"/>
              <a:t>判断长度：</a:t>
            </a:r>
            <a:r>
              <a:rPr lang="en-US" altLang="zh-CN" dirty="0" err="1"/>
              <a:t>strlen</a:t>
            </a:r>
            <a:endParaRPr lang="en-US" altLang="zh-CN" dirty="0"/>
          </a:p>
          <a:p>
            <a:pPr lvl="1"/>
            <a:r>
              <a:rPr lang="zh-CN" altLang="en-US" dirty="0"/>
              <a:t>字符串截取：</a:t>
            </a:r>
            <a:r>
              <a:rPr lang="en-US" altLang="zh-CN" dirty="0" err="1"/>
              <a:t>substr</a:t>
            </a:r>
            <a:r>
              <a:rPr lang="en-US" altLang="zh-CN" dirty="0"/>
              <a:t>(</a:t>
            </a:r>
            <a:r>
              <a:rPr lang="zh-CN" altLang="en-US" dirty="0"/>
              <a:t>变量、开始位置，个数</a:t>
            </a:r>
            <a:r>
              <a:rPr lang="en-US" altLang="zh-CN" dirty="0"/>
              <a:t>)</a:t>
            </a:r>
          </a:p>
          <a:p>
            <a:pPr lvl="1"/>
            <a:r>
              <a:rPr lang="zh-CN" altLang="en-US" dirty="0"/>
              <a:t>字符串替换：</a:t>
            </a:r>
            <a:r>
              <a:rPr lang="en-US" altLang="zh-CN" dirty="0" err="1"/>
              <a:t>str_replace</a:t>
            </a:r>
            <a:r>
              <a:rPr lang="en-US" altLang="zh-CN" dirty="0"/>
              <a:t>(</a:t>
            </a:r>
            <a:r>
              <a:rPr lang="zh-CN" altLang="en-US" dirty="0"/>
              <a:t>被替换，替换，变量</a:t>
            </a:r>
            <a:r>
              <a:rPr lang="en-US" altLang="zh-CN" dirty="0"/>
              <a:t>)</a:t>
            </a:r>
          </a:p>
          <a:p>
            <a:pPr lvl="1"/>
            <a:r>
              <a:rPr lang="zh-CN" altLang="en-US" dirty="0"/>
              <a:t>查找字符串：</a:t>
            </a:r>
            <a:r>
              <a:rPr lang="en-US" altLang="zh-CN" dirty="0" err="1"/>
              <a:t>strpos</a:t>
            </a:r>
            <a:r>
              <a:rPr lang="en-US" altLang="zh-CN" dirty="0"/>
              <a:t>(</a:t>
            </a:r>
            <a:r>
              <a:rPr lang="zh-CN" altLang="en-US" dirty="0"/>
              <a:t>变量，查找字符串</a:t>
            </a:r>
            <a:r>
              <a:rPr lang="en-US" altLang="zh-CN" dirty="0"/>
              <a:t>)</a:t>
            </a:r>
          </a:p>
          <a:p>
            <a:pPr lvl="1"/>
            <a:r>
              <a:rPr lang="zh-CN" altLang="en-US" dirty="0"/>
              <a:t>格式化字符串：</a:t>
            </a:r>
            <a:r>
              <a:rPr lang="en-US" altLang="zh-CN" dirty="0" err="1"/>
              <a:t>sprintf</a:t>
            </a:r>
            <a:r>
              <a:rPr lang="en-US" altLang="zh-CN" dirty="0"/>
              <a:t>(format,arg1,arg2,arg++)</a:t>
            </a:r>
          </a:p>
          <a:p>
            <a:pPr lvl="1"/>
            <a:r>
              <a:rPr lang="zh-CN" altLang="en-US" dirty="0"/>
              <a:t>把数组元素组合成字符串：</a:t>
            </a:r>
            <a:r>
              <a:rPr lang="en-US" altLang="zh-CN" dirty="0"/>
              <a:t> implode(</a:t>
            </a:r>
            <a:r>
              <a:rPr lang="en-US" altLang="zh-CN" dirty="0" err="1"/>
              <a:t>separator,array</a:t>
            </a:r>
            <a:r>
              <a:rPr lang="en-US" altLang="zh-CN" dirty="0"/>
              <a:t>)</a:t>
            </a:r>
          </a:p>
        </p:txBody>
      </p:sp>
    </p:spTree>
    <p:extLst>
      <p:ext uri="{BB962C8B-B14F-4D97-AF65-F5344CB8AC3E}">
        <p14:creationId xmlns:p14="http://schemas.microsoft.com/office/powerpoint/2010/main" val="1741494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endParaRPr lang="zh-CN" dirty="0"/>
          </a:p>
        </p:txBody>
      </p:sp>
      <p:sp>
        <p:nvSpPr>
          <p:cNvPr id="3" name="文本占位符 2"/>
          <p:cNvSpPr>
            <a:spLocks noGrp="1"/>
          </p:cNvSpPr>
          <p:nvPr>
            <p:ph type="body" idx="1"/>
          </p:nvPr>
        </p:nvSpPr>
        <p:spPr/>
        <p:txBody>
          <a:bodyPr/>
          <a:lstStyle/>
          <a:p>
            <a:endParaRPr lang="zh-CN" dirty="0"/>
          </a:p>
        </p:txBody>
      </p:sp>
    </p:spTree>
    <p:extLst>
      <p:ext uri="{BB962C8B-B14F-4D97-AF65-F5344CB8AC3E}">
        <p14:creationId xmlns:p14="http://schemas.microsoft.com/office/powerpoint/2010/main" val="19518184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引用文件</a:t>
            </a:r>
            <a:endParaRPr lang="zh-CN" dirty="0"/>
          </a:p>
        </p:txBody>
      </p:sp>
      <p:sp>
        <p:nvSpPr>
          <p:cNvPr id="3" name="内容占位符 2"/>
          <p:cNvSpPr>
            <a:spLocks noGrp="1"/>
          </p:cNvSpPr>
          <p:nvPr>
            <p:ph idx="1"/>
          </p:nvPr>
        </p:nvSpPr>
        <p:spPr/>
        <p:txBody>
          <a:bodyPr/>
          <a:lstStyle/>
          <a:p>
            <a:pPr lvl="1"/>
            <a:r>
              <a:rPr lang="en-US" altLang="zh-CN" dirty="0"/>
              <a:t>require</a:t>
            </a:r>
            <a:r>
              <a:rPr lang="zh-CN" altLang="en-US" dirty="0"/>
              <a:t>（发生错误停止执行）</a:t>
            </a:r>
            <a:endParaRPr lang="en-US" altLang="zh-CN" dirty="0"/>
          </a:p>
          <a:p>
            <a:pPr lvl="1"/>
            <a:r>
              <a:rPr lang="en-US" altLang="zh-CN" dirty="0"/>
              <a:t>include</a:t>
            </a:r>
            <a:r>
              <a:rPr lang="zh-CN" altLang="en-US" dirty="0"/>
              <a:t>（发生错误会生成警告，脚本继续）</a:t>
            </a:r>
            <a:endParaRPr lang="en-US" altLang="zh-CN" dirty="0"/>
          </a:p>
          <a:p>
            <a:pPr marL="457200" lvl="1" indent="0">
              <a:buNone/>
            </a:pPr>
            <a:endParaRPr lang="en-US" altLang="zh-CN" dirty="0"/>
          </a:p>
          <a:p>
            <a:pPr marL="457200" lvl="1" indent="0">
              <a:buNone/>
            </a:pPr>
            <a:r>
              <a:rPr lang="en-US" altLang="zh-CN" dirty="0"/>
              <a:t>&lt;?</a:t>
            </a:r>
            <a:r>
              <a:rPr lang="en-US" altLang="zh-CN" dirty="0" err="1"/>
              <a:t>php</a:t>
            </a:r>
            <a:endParaRPr lang="en-US" altLang="zh-CN" dirty="0"/>
          </a:p>
          <a:p>
            <a:pPr marL="457200" lvl="1" indent="0">
              <a:buNone/>
            </a:pPr>
            <a:r>
              <a:rPr lang="en-US" altLang="zh-CN" dirty="0"/>
              <a:t>require("</a:t>
            </a:r>
            <a:r>
              <a:rPr lang="en-US" altLang="zh-CN" dirty="0" err="1"/>
              <a:t>wrongFile.php</a:t>
            </a:r>
            <a:r>
              <a:rPr lang="en-US" altLang="zh-CN" dirty="0"/>
              <a:t>");</a:t>
            </a:r>
          </a:p>
          <a:p>
            <a:pPr marL="457200" lvl="1" indent="0">
              <a:buNone/>
            </a:pPr>
            <a:r>
              <a:rPr lang="en-US" altLang="zh-CN" dirty="0"/>
              <a:t>echo "Hello World!";</a:t>
            </a:r>
          </a:p>
          <a:p>
            <a:pPr marL="457200" lvl="1" indent="0">
              <a:buNone/>
            </a:pPr>
            <a:r>
              <a:rPr lang="en-US" altLang="zh-CN" dirty="0"/>
              <a:t>?&gt;</a:t>
            </a:r>
          </a:p>
        </p:txBody>
      </p:sp>
    </p:spTree>
    <p:extLst>
      <p:ext uri="{BB962C8B-B14F-4D97-AF65-F5344CB8AC3E}">
        <p14:creationId xmlns:p14="http://schemas.microsoft.com/office/powerpoint/2010/main" val="11161863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类和对象</a:t>
            </a:r>
            <a:endParaRPr lang="zh-CN" dirty="0"/>
          </a:p>
        </p:txBody>
      </p:sp>
      <p:sp>
        <p:nvSpPr>
          <p:cNvPr id="3" name="内容占位符 2"/>
          <p:cNvSpPr>
            <a:spLocks noGrp="1"/>
          </p:cNvSpPr>
          <p:nvPr>
            <p:ph idx="1"/>
          </p:nvPr>
        </p:nvSpPr>
        <p:spPr>
          <a:xfrm>
            <a:off x="2589212" y="2154864"/>
            <a:ext cx="8915400" cy="4469219"/>
          </a:xfrm>
        </p:spPr>
        <p:txBody>
          <a:bodyPr>
            <a:normAutofit lnSpcReduction="10000"/>
          </a:bodyPr>
          <a:lstStyle/>
          <a:p>
            <a:pPr lvl="1"/>
            <a:r>
              <a:rPr lang="zh-CN" altLang="en-US" dirty="0"/>
              <a:t>类</a:t>
            </a:r>
            <a:endParaRPr lang="en-US" altLang="zh-CN" dirty="0"/>
          </a:p>
          <a:p>
            <a:pPr lvl="2"/>
            <a:r>
              <a:rPr lang="zh-CN" altLang="en-US" dirty="0"/>
              <a:t>类是具有相同或者相似结构、操作和约束规则的对象组成的集合</a:t>
            </a:r>
            <a:endParaRPr lang="en-US" altLang="zh-CN" dirty="0"/>
          </a:p>
          <a:p>
            <a:pPr lvl="2"/>
            <a:r>
              <a:rPr lang="zh-CN" altLang="en-US" dirty="0"/>
              <a:t>使用</a:t>
            </a:r>
            <a:r>
              <a:rPr lang="en-US" altLang="zh-CN" dirty="0"/>
              <a:t>class</a:t>
            </a:r>
            <a:r>
              <a:rPr lang="zh-CN" altLang="en-US" dirty="0"/>
              <a:t>创建类</a:t>
            </a:r>
            <a:endParaRPr lang="en-US" altLang="zh-CN" dirty="0"/>
          </a:p>
          <a:p>
            <a:pPr lvl="2"/>
            <a:r>
              <a:rPr lang="zh-CN" altLang="en-US" dirty="0"/>
              <a:t>类成员与属性</a:t>
            </a:r>
            <a:endParaRPr lang="en-US" altLang="zh-CN" dirty="0"/>
          </a:p>
          <a:p>
            <a:pPr lvl="1"/>
            <a:r>
              <a:rPr lang="zh-CN" altLang="en-US" dirty="0"/>
              <a:t>对象</a:t>
            </a:r>
            <a:endParaRPr lang="en-US" altLang="zh-CN" dirty="0"/>
          </a:p>
          <a:p>
            <a:pPr lvl="2"/>
            <a:r>
              <a:rPr lang="zh-CN" altLang="en-US" dirty="0"/>
              <a:t>对象是某一类的具体化实例，每一个类都是具有某些共同特征的对象的抽象</a:t>
            </a:r>
            <a:endParaRPr lang="en-US" altLang="zh-CN" dirty="0"/>
          </a:p>
          <a:p>
            <a:pPr lvl="2"/>
            <a:r>
              <a:rPr lang="zh-CN" altLang="en-US" dirty="0"/>
              <a:t>对象是一个实例，如张三、李四、王五；</a:t>
            </a:r>
            <a:endParaRPr lang="en-US" altLang="zh-CN" dirty="0"/>
          </a:p>
          <a:p>
            <a:pPr lvl="2"/>
            <a:r>
              <a:rPr lang="zh-CN" altLang="en-US" dirty="0"/>
              <a:t>如：“经管学院的学生”是一个类， “经管学院的学生”是对</a:t>
            </a:r>
            <a:r>
              <a:rPr lang="en-US" altLang="zh-CN" dirty="0"/>
              <a:t>”</a:t>
            </a:r>
            <a:r>
              <a:rPr lang="zh-CN" altLang="en-US" dirty="0"/>
              <a:t>张三、李四、王五</a:t>
            </a:r>
            <a:r>
              <a:rPr lang="en-US" altLang="zh-CN" dirty="0"/>
              <a:t>”</a:t>
            </a:r>
            <a:r>
              <a:rPr lang="zh-CN" altLang="en-US" dirty="0"/>
              <a:t>的一个共性的描述</a:t>
            </a:r>
            <a:endParaRPr lang="en-US" altLang="zh-CN" dirty="0"/>
          </a:p>
          <a:p>
            <a:pPr lvl="2"/>
            <a:r>
              <a:rPr lang="zh-CN" altLang="en-US" dirty="0"/>
              <a:t>对象的组成</a:t>
            </a:r>
            <a:endParaRPr lang="en-US" altLang="zh-CN" dirty="0"/>
          </a:p>
          <a:p>
            <a:pPr lvl="3"/>
            <a:r>
              <a:rPr lang="zh-CN" altLang="en-US" dirty="0"/>
              <a:t>元素：对象的属性（成员变量）</a:t>
            </a:r>
            <a:endParaRPr lang="en-US" altLang="zh-CN" dirty="0"/>
          </a:p>
          <a:p>
            <a:pPr lvl="3"/>
            <a:r>
              <a:rPr lang="zh-CN" altLang="en-US" dirty="0"/>
              <a:t>行为：对象的方法</a:t>
            </a:r>
            <a:endParaRPr lang="en-US" altLang="zh-CN" dirty="0"/>
          </a:p>
          <a:p>
            <a:pPr lvl="2"/>
            <a:r>
              <a:rPr lang="zh-CN" altLang="en-US" dirty="0"/>
              <a:t>面向对象的要素</a:t>
            </a:r>
            <a:endParaRPr lang="en-US" altLang="zh-CN" dirty="0"/>
          </a:p>
          <a:p>
            <a:pPr lvl="3"/>
            <a:r>
              <a:rPr lang="zh-CN" altLang="en-US" dirty="0"/>
              <a:t>抽象性、封装性、共享性、强调对象结构而不是程序</a:t>
            </a:r>
          </a:p>
        </p:txBody>
      </p:sp>
    </p:spTree>
    <p:extLst>
      <p:ext uri="{BB962C8B-B14F-4D97-AF65-F5344CB8AC3E}">
        <p14:creationId xmlns:p14="http://schemas.microsoft.com/office/powerpoint/2010/main" val="27248736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类和对象</a:t>
            </a:r>
            <a:r>
              <a:rPr lang="en-US" altLang="zh-CN" dirty="0"/>
              <a:t>(</a:t>
            </a:r>
            <a:r>
              <a:rPr lang="zh-CN" altLang="en-US" dirty="0"/>
              <a:t>面向对象的三个基本特征</a:t>
            </a:r>
            <a:r>
              <a:rPr lang="en-US" altLang="zh-CN" dirty="0"/>
              <a:t>)</a:t>
            </a:r>
            <a:br>
              <a:rPr lang="en-US" altLang="zh-CN" dirty="0"/>
            </a:br>
            <a:r>
              <a:rPr lang="en-US" altLang="zh-CN" dirty="0"/>
              <a:t>	</a:t>
            </a:r>
            <a:endParaRPr lang="zh-CN" dirty="0"/>
          </a:p>
        </p:txBody>
      </p:sp>
      <p:pic>
        <p:nvPicPr>
          <p:cNvPr id="4" name="内容占位符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05643" y="1905000"/>
            <a:ext cx="5068776" cy="3832828"/>
          </a:xfrm>
        </p:spPr>
      </p:pic>
    </p:spTree>
    <p:extLst>
      <p:ext uri="{BB962C8B-B14F-4D97-AF65-F5344CB8AC3E}">
        <p14:creationId xmlns:p14="http://schemas.microsoft.com/office/powerpoint/2010/main" val="32834359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类和对象</a:t>
            </a:r>
            <a:endParaRPr lang="zh-CN" dirty="0"/>
          </a:p>
        </p:txBody>
      </p:sp>
      <p:pic>
        <p:nvPicPr>
          <p:cNvPr id="4" name="内容占位符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819739" y="2372888"/>
            <a:ext cx="3408426" cy="1847665"/>
          </a:xfr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6365" y="2372888"/>
            <a:ext cx="4791186" cy="1847665"/>
          </a:xfrm>
          <a:prstGeom prst="rect">
            <a:avLst/>
          </a:prstGeom>
        </p:spPr>
      </p:pic>
    </p:spTree>
    <p:extLst>
      <p:ext uri="{BB962C8B-B14F-4D97-AF65-F5344CB8AC3E}">
        <p14:creationId xmlns:p14="http://schemas.microsoft.com/office/powerpoint/2010/main" val="4072695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类的封装</a:t>
            </a:r>
            <a:endParaRPr lang="zh-CN" dirty="0"/>
          </a:p>
        </p:txBody>
      </p:sp>
      <p:sp>
        <p:nvSpPr>
          <p:cNvPr id="3" name="内容占位符 2"/>
          <p:cNvSpPr>
            <a:spLocks noGrp="1"/>
          </p:cNvSpPr>
          <p:nvPr>
            <p:ph idx="1"/>
          </p:nvPr>
        </p:nvSpPr>
        <p:spPr/>
        <p:txBody>
          <a:bodyPr/>
          <a:lstStyle/>
          <a:p>
            <a:pPr lvl="1"/>
            <a:r>
              <a:rPr lang="zh-CN" altLang="en-US" dirty="0"/>
              <a:t>关键字</a:t>
            </a:r>
            <a:endParaRPr lang="en-US" altLang="zh-CN" dirty="0"/>
          </a:p>
          <a:p>
            <a:pPr lvl="2"/>
            <a:r>
              <a:rPr lang="en-US" altLang="zh-CN" dirty="0"/>
              <a:t>public</a:t>
            </a:r>
          </a:p>
          <a:p>
            <a:pPr lvl="2"/>
            <a:r>
              <a:rPr lang="en-US" altLang="zh-CN" dirty="0"/>
              <a:t>private</a:t>
            </a:r>
          </a:p>
          <a:p>
            <a:pPr lvl="2"/>
            <a:r>
              <a:rPr lang="en-US" altLang="zh-CN" dirty="0"/>
              <a:t>protected</a:t>
            </a:r>
          </a:p>
          <a:p>
            <a:pPr lvl="1"/>
            <a:r>
              <a:rPr lang="zh-CN" altLang="en-US" dirty="0"/>
              <a:t>封装函数</a:t>
            </a:r>
            <a:endParaRPr lang="en-US" altLang="zh-CN" dirty="0"/>
          </a:p>
          <a:p>
            <a:pPr lvl="2"/>
            <a:r>
              <a:rPr lang="en-US" altLang="zh-CN" dirty="0"/>
              <a:t>set</a:t>
            </a:r>
          </a:p>
          <a:p>
            <a:pPr lvl="2"/>
            <a:r>
              <a:rPr lang="en-US" altLang="zh-CN" dirty="0"/>
              <a:t>get</a:t>
            </a:r>
            <a:endParaRPr lang="zh-CN" altLang="en-US" dirty="0"/>
          </a:p>
        </p:txBody>
      </p:sp>
      <p:pic>
        <p:nvPicPr>
          <p:cNvPr id="6" name="table"/>
          <p:cNvPicPr>
            <a:picLocks noChangeAspect="1"/>
          </p:cNvPicPr>
          <p:nvPr/>
        </p:nvPicPr>
        <p:blipFill>
          <a:blip r:embed="rId3"/>
          <a:stretch>
            <a:fillRect/>
          </a:stretch>
        </p:blipFill>
        <p:spPr>
          <a:xfrm>
            <a:off x="2394190" y="4638749"/>
            <a:ext cx="7850188" cy="1727201"/>
          </a:xfrm>
          <a:prstGeom prst="rect">
            <a:avLst/>
          </a:prstGeom>
        </p:spPr>
      </p:pic>
    </p:spTree>
    <p:extLst>
      <p:ext uri="{BB962C8B-B14F-4D97-AF65-F5344CB8AC3E}">
        <p14:creationId xmlns:p14="http://schemas.microsoft.com/office/powerpoint/2010/main" val="11361161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类的继承与应用</a:t>
            </a:r>
            <a:endParaRPr lang="zh-CN" dirty="0"/>
          </a:p>
        </p:txBody>
      </p:sp>
      <p:sp>
        <p:nvSpPr>
          <p:cNvPr id="3" name="内容占位符 2"/>
          <p:cNvSpPr>
            <a:spLocks noGrp="1"/>
          </p:cNvSpPr>
          <p:nvPr>
            <p:ph idx="1"/>
          </p:nvPr>
        </p:nvSpPr>
        <p:spPr/>
        <p:txBody>
          <a:bodyPr/>
          <a:lstStyle/>
          <a:p>
            <a:pPr lvl="1"/>
            <a:r>
              <a:rPr lang="zh-CN" altLang="en-US" dirty="0"/>
              <a:t>继承关键字：</a:t>
            </a:r>
            <a:r>
              <a:rPr lang="en-US" altLang="zh-CN" dirty="0"/>
              <a:t>extends</a:t>
            </a:r>
          </a:p>
          <a:p>
            <a:pPr lvl="1"/>
            <a:endParaRPr lang="zh-CN" dirty="0"/>
          </a:p>
        </p:txBody>
      </p:sp>
      <p:sp>
        <p:nvSpPr>
          <p:cNvPr id="12" name="Rectangle 7"/>
          <p:cNvSpPr>
            <a:spLocks noChangeArrowheads="1"/>
          </p:cNvSpPr>
          <p:nvPr/>
        </p:nvSpPr>
        <p:spPr bwMode="auto">
          <a:xfrm>
            <a:off x="2819400" y="3248025"/>
            <a:ext cx="1225550" cy="504825"/>
          </a:xfrm>
          <a:prstGeom prst="rect">
            <a:avLst/>
          </a:prstGeom>
          <a:solidFill>
            <a:schemeClr val="bg1"/>
          </a:solidFill>
          <a:ln w="9525"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a:solidFill>
                  <a:srgbClr val="FF0000"/>
                </a:solidFill>
                <a:latin typeface="宋体" panose="02010600030101010101" pitchFamily="2" charset="-122"/>
                <a:ea typeface="宋体" panose="02010600030101010101" pitchFamily="2" charset="-122"/>
                <a:sym typeface="宋体" panose="02010600030101010101" pitchFamily="2" charset="-122"/>
              </a:rPr>
              <a:t>CLASS1</a:t>
            </a:r>
            <a:endParaRPr lang="zh-CN" altLang="en-US"/>
          </a:p>
        </p:txBody>
      </p:sp>
      <p:sp>
        <p:nvSpPr>
          <p:cNvPr id="13" name="Rectangle 8"/>
          <p:cNvSpPr>
            <a:spLocks noChangeArrowheads="1"/>
          </p:cNvSpPr>
          <p:nvPr/>
        </p:nvSpPr>
        <p:spPr bwMode="auto">
          <a:xfrm>
            <a:off x="5483225" y="3248025"/>
            <a:ext cx="1225550" cy="504825"/>
          </a:xfrm>
          <a:prstGeom prst="rect">
            <a:avLst/>
          </a:prstGeom>
          <a:solidFill>
            <a:schemeClr val="bg1"/>
          </a:solidFill>
          <a:ln w="9525" cap="flat"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dirty="0">
                <a:solidFill>
                  <a:srgbClr val="FF0000"/>
                </a:solidFill>
                <a:latin typeface="宋体" panose="02010600030101010101" pitchFamily="2" charset="-122"/>
                <a:ea typeface="宋体" panose="02010600030101010101" pitchFamily="2" charset="-122"/>
                <a:sym typeface="宋体" panose="02010600030101010101" pitchFamily="2" charset="-122"/>
              </a:rPr>
              <a:t>CLASS2</a:t>
            </a:r>
            <a:endParaRPr lang="zh-CN" altLang="en-US" dirty="0"/>
          </a:p>
        </p:txBody>
      </p:sp>
      <p:sp>
        <p:nvSpPr>
          <p:cNvPr id="14" name="Rectangle 9"/>
          <p:cNvSpPr>
            <a:spLocks noChangeArrowheads="1"/>
          </p:cNvSpPr>
          <p:nvPr/>
        </p:nvSpPr>
        <p:spPr bwMode="auto">
          <a:xfrm>
            <a:off x="8148638" y="3248025"/>
            <a:ext cx="1223962" cy="504825"/>
          </a:xfrm>
          <a:prstGeom prst="rect">
            <a:avLst/>
          </a:prstGeom>
          <a:solidFill>
            <a:schemeClr val="bg1"/>
          </a:solidFill>
          <a:ln w="9525" cap="flat"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a:solidFill>
                  <a:srgbClr val="FF0000"/>
                </a:solidFill>
                <a:latin typeface="宋体" panose="02010600030101010101" pitchFamily="2" charset="-122"/>
                <a:ea typeface="宋体" panose="02010600030101010101" pitchFamily="2" charset="-122"/>
                <a:sym typeface="宋体" panose="02010600030101010101" pitchFamily="2" charset="-122"/>
              </a:rPr>
              <a:t>CLASS3</a:t>
            </a:r>
            <a:endParaRPr lang="zh-CN" altLang="en-US"/>
          </a:p>
        </p:txBody>
      </p:sp>
      <p:sp>
        <p:nvSpPr>
          <p:cNvPr id="15" name="Line 10"/>
          <p:cNvSpPr>
            <a:spLocks noChangeShapeType="1"/>
          </p:cNvSpPr>
          <p:nvPr/>
        </p:nvSpPr>
        <p:spPr bwMode="auto">
          <a:xfrm>
            <a:off x="4187825" y="3608388"/>
            <a:ext cx="1008063" cy="1587"/>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6" name="Line 11"/>
          <p:cNvSpPr>
            <a:spLocks noChangeShapeType="1"/>
          </p:cNvSpPr>
          <p:nvPr/>
        </p:nvSpPr>
        <p:spPr bwMode="auto">
          <a:xfrm>
            <a:off x="6924675" y="3608388"/>
            <a:ext cx="1008063" cy="1587"/>
          </a:xfrm>
          <a:prstGeom prst="line">
            <a:avLst/>
          </a:prstGeom>
          <a:noFill/>
          <a:ln w="9525" cap="flat"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7" name="Text Box 12"/>
          <p:cNvSpPr txBox="1">
            <a:spLocks noChangeArrowheads="1"/>
          </p:cNvSpPr>
          <p:nvPr/>
        </p:nvSpPr>
        <p:spPr bwMode="auto">
          <a:xfrm>
            <a:off x="4187825" y="3176588"/>
            <a:ext cx="9826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US">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extends</a:t>
            </a:r>
            <a:endParaRPr lang="zh-CN" altLang="en-US"/>
          </a:p>
        </p:txBody>
      </p:sp>
      <p:sp>
        <p:nvSpPr>
          <p:cNvPr id="18" name="Line 13"/>
          <p:cNvSpPr>
            <a:spLocks noChangeShapeType="1"/>
          </p:cNvSpPr>
          <p:nvPr/>
        </p:nvSpPr>
        <p:spPr bwMode="auto">
          <a:xfrm>
            <a:off x="6924675" y="3463925"/>
            <a:ext cx="1008063" cy="1588"/>
          </a:xfrm>
          <a:prstGeom prst="line">
            <a:avLst/>
          </a:prstGeom>
          <a:noFill/>
          <a:ln w="9525" cap="flat"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9" name="Text Box 14"/>
          <p:cNvSpPr txBox="1">
            <a:spLocks noChangeArrowheads="1"/>
          </p:cNvSpPr>
          <p:nvPr/>
        </p:nvSpPr>
        <p:spPr bwMode="auto">
          <a:xfrm>
            <a:off x="6924675" y="3105150"/>
            <a:ext cx="9826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US">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extends</a:t>
            </a:r>
            <a:endParaRPr lang="zh-CN" altLang="en-US"/>
          </a:p>
        </p:txBody>
      </p:sp>
    </p:spTree>
    <p:extLst>
      <p:ext uri="{BB962C8B-B14F-4D97-AF65-F5344CB8AC3E}">
        <p14:creationId xmlns:p14="http://schemas.microsoft.com/office/powerpoint/2010/main" val="361043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zh-CN" altLang="en-US" dirty="0"/>
              <a:t>、基本概念</a:t>
            </a:r>
            <a:endParaRPr lang="zh-CN" dirty="0"/>
          </a:p>
        </p:txBody>
      </p:sp>
      <p:sp>
        <p:nvSpPr>
          <p:cNvPr id="3" name="内容占位符 2"/>
          <p:cNvSpPr>
            <a:spLocks noGrp="1"/>
          </p:cNvSpPr>
          <p:nvPr>
            <p:ph idx="1"/>
          </p:nvPr>
        </p:nvSpPr>
        <p:spPr>
          <a:xfrm>
            <a:off x="2589212" y="1501422"/>
            <a:ext cx="8915400" cy="4944534"/>
          </a:xfrm>
        </p:spPr>
        <p:txBody>
          <a:bodyPr>
            <a:normAutofit/>
          </a:bodyPr>
          <a:lstStyle/>
          <a:p>
            <a:r>
              <a:rPr lang="en-US" altLang="zh-CN" dirty="0"/>
              <a:t>3</a:t>
            </a:r>
            <a:r>
              <a:rPr lang="zh-CN" altLang="en-US" dirty="0"/>
              <a:t>、编写小程序：</a:t>
            </a:r>
            <a:r>
              <a:rPr lang="en-US" altLang="zh-CN" dirty="0"/>
              <a:t>demo</a:t>
            </a:r>
            <a:r>
              <a:rPr lang="zh-CN" altLang="en-US" dirty="0"/>
              <a:t>初始化并包含了一些简单的代码文件，其中</a:t>
            </a:r>
            <a:r>
              <a:rPr lang="en-US" altLang="zh-CN" dirty="0"/>
              <a:t>app.js</a:t>
            </a:r>
            <a:r>
              <a:rPr lang="zh-CN" altLang="en-US" dirty="0"/>
              <a:t>、</a:t>
            </a:r>
            <a:r>
              <a:rPr lang="en-US" altLang="zh-CN" dirty="0" err="1"/>
              <a:t>app.json</a:t>
            </a:r>
            <a:r>
              <a:rPr lang="zh-CN" altLang="en-US" dirty="0"/>
              <a:t>、</a:t>
            </a:r>
            <a:r>
              <a:rPr lang="en-US" altLang="zh-CN" dirty="0" err="1"/>
              <a:t>app.wxss</a:t>
            </a:r>
            <a:r>
              <a:rPr lang="en-US" altLang="zh-CN" dirty="0"/>
              <a:t> </a:t>
            </a:r>
            <a:r>
              <a:rPr lang="zh-CN" altLang="en-US" dirty="0"/>
              <a:t>这三个是必不可少的，小程序会读取这些文件初始化实例。</a:t>
            </a:r>
            <a:endParaRPr lang="en-US" altLang="zh-CN" u="sng" dirty="0"/>
          </a:p>
          <a:p>
            <a:pPr lvl="1"/>
            <a:r>
              <a:rPr lang="en-US" altLang="zh-CN" dirty="0"/>
              <a:t>app.js</a:t>
            </a:r>
            <a:r>
              <a:rPr lang="zh-CN" altLang="en-US" dirty="0"/>
              <a:t>是小程序的初始化脚本，可以在这个文件中监听小程序的生命周期，申请全局变量和调用</a:t>
            </a:r>
            <a:r>
              <a:rPr lang="en-US" altLang="zh-CN" dirty="0"/>
              <a:t>API</a:t>
            </a:r>
            <a:r>
              <a:rPr lang="zh-CN" altLang="en-US" dirty="0"/>
              <a:t>等</a:t>
            </a:r>
          </a:p>
          <a:p>
            <a:pPr lvl="1"/>
            <a:r>
              <a:rPr lang="en-US" altLang="zh-CN" dirty="0" err="1"/>
              <a:t>app.json</a:t>
            </a:r>
            <a:r>
              <a:rPr lang="zh-CN" altLang="en-US" dirty="0"/>
              <a:t>是对小程序的全局配置，</a:t>
            </a:r>
            <a:r>
              <a:rPr lang="en-US" altLang="zh-CN" dirty="0"/>
              <a:t>pages</a:t>
            </a:r>
            <a:r>
              <a:rPr lang="zh-CN" altLang="en-US" dirty="0"/>
              <a:t>设置页面路径组成（默认第一条为首页），</a:t>
            </a:r>
            <a:r>
              <a:rPr lang="en-US" altLang="zh-CN" dirty="0"/>
              <a:t>window</a:t>
            </a:r>
            <a:r>
              <a:rPr lang="zh-CN" altLang="en-US" dirty="0"/>
              <a:t>设置默认页面的窗口表现等</a:t>
            </a:r>
          </a:p>
          <a:p>
            <a:pPr lvl="1"/>
            <a:r>
              <a:rPr lang="en-US" altLang="zh-CN" dirty="0" err="1"/>
              <a:t>app.wxss</a:t>
            </a:r>
            <a:r>
              <a:rPr lang="en-US" altLang="zh-CN" dirty="0"/>
              <a:t> </a:t>
            </a:r>
            <a:r>
              <a:rPr lang="zh-CN" altLang="en-US" dirty="0"/>
              <a:t>是整个小程序的公共样式表。类似网站开发中的</a:t>
            </a:r>
            <a:r>
              <a:rPr lang="en-US" altLang="zh-CN" dirty="0"/>
              <a:t>common.css</a:t>
            </a:r>
          </a:p>
          <a:p>
            <a:r>
              <a:rPr lang="en-US" altLang="zh-CN" dirty="0"/>
              <a:t>4</a:t>
            </a:r>
            <a:r>
              <a:rPr lang="zh-CN" altLang="en-US" dirty="0"/>
              <a:t>、创建页面：在</a:t>
            </a:r>
            <a:r>
              <a:rPr lang="en-US" altLang="zh-CN" dirty="0"/>
              <a:t>pages</a:t>
            </a:r>
            <a:r>
              <a:rPr lang="zh-CN" altLang="en-US" dirty="0"/>
              <a:t>目录下，由一个文件夹中的四个同名不同类型文件组成。</a:t>
            </a:r>
            <a:endParaRPr lang="en-US" altLang="zh-CN" dirty="0"/>
          </a:p>
          <a:p>
            <a:pPr lvl="1"/>
            <a:r>
              <a:rPr lang="en-US" altLang="zh-CN" dirty="0"/>
              <a:t>.</a:t>
            </a:r>
            <a:r>
              <a:rPr lang="en-US" altLang="zh-CN" dirty="0" err="1"/>
              <a:t>js</a:t>
            </a:r>
            <a:r>
              <a:rPr lang="zh-CN" altLang="en-US" dirty="0"/>
              <a:t>是脚本文件</a:t>
            </a:r>
            <a:endParaRPr lang="en-US" altLang="zh-CN" dirty="0"/>
          </a:p>
          <a:p>
            <a:pPr lvl="1"/>
            <a:r>
              <a:rPr lang="en-US" altLang="zh-CN" dirty="0"/>
              <a:t>.json</a:t>
            </a:r>
            <a:r>
              <a:rPr lang="zh-CN" altLang="en-US" dirty="0"/>
              <a:t>是配置文件</a:t>
            </a:r>
            <a:endParaRPr lang="en-US" altLang="zh-CN" dirty="0"/>
          </a:p>
          <a:p>
            <a:pPr lvl="1"/>
            <a:r>
              <a:rPr lang="en-US" altLang="zh-CN" dirty="0"/>
              <a:t>.</a:t>
            </a:r>
            <a:r>
              <a:rPr lang="en-US" altLang="zh-CN" dirty="0" err="1"/>
              <a:t>wxss</a:t>
            </a:r>
            <a:r>
              <a:rPr lang="zh-CN" altLang="en-US" dirty="0"/>
              <a:t>是样式表文件</a:t>
            </a:r>
            <a:endParaRPr lang="en-US" altLang="zh-CN" dirty="0"/>
          </a:p>
          <a:p>
            <a:pPr lvl="1"/>
            <a:r>
              <a:rPr lang="en-US" altLang="zh-CN" dirty="0"/>
              <a:t>.</a:t>
            </a:r>
            <a:r>
              <a:rPr lang="en-US" altLang="zh-CN" dirty="0" err="1"/>
              <a:t>wxml</a:t>
            </a:r>
            <a:r>
              <a:rPr lang="zh-CN" altLang="en-US" dirty="0"/>
              <a:t>是页面结构文件</a:t>
            </a:r>
            <a:endParaRPr lang="en-US" altLang="zh-CN" dirty="0"/>
          </a:p>
          <a:p>
            <a:pPr lvl="1"/>
            <a:r>
              <a:rPr lang="en-US" altLang="zh-CN" dirty="0"/>
              <a:t>json</a:t>
            </a:r>
            <a:r>
              <a:rPr lang="zh-CN" altLang="en-US" dirty="0"/>
              <a:t>和</a:t>
            </a:r>
            <a:r>
              <a:rPr lang="en-US" altLang="zh-CN" dirty="0" err="1"/>
              <a:t>wxss</a:t>
            </a:r>
            <a:r>
              <a:rPr lang="zh-CN" altLang="en-US" dirty="0"/>
              <a:t>文件为非必须（默认会继承</a:t>
            </a:r>
            <a:r>
              <a:rPr lang="en-US" altLang="zh-CN" dirty="0"/>
              <a:t>app</a:t>
            </a:r>
            <a:r>
              <a:rPr lang="zh-CN" altLang="en-US" dirty="0"/>
              <a:t>的</a:t>
            </a:r>
            <a:r>
              <a:rPr lang="en-US" altLang="zh-CN" dirty="0"/>
              <a:t>json</a:t>
            </a:r>
            <a:r>
              <a:rPr lang="zh-CN" altLang="en-US" dirty="0"/>
              <a:t>和</a:t>
            </a:r>
            <a:r>
              <a:rPr lang="en-US" altLang="zh-CN" dirty="0" err="1"/>
              <a:t>wxss</a:t>
            </a:r>
            <a:r>
              <a:rPr lang="zh-CN" altLang="en-US" dirty="0"/>
              <a:t>默认设置）</a:t>
            </a:r>
            <a:endParaRPr lang="en-US" altLang="zh-CN" dirty="0"/>
          </a:p>
          <a:p>
            <a:endParaRPr lang="en-US" altLang="zh-CN" dirty="0"/>
          </a:p>
        </p:txBody>
      </p:sp>
    </p:spTree>
    <p:extLst>
      <p:ext uri="{BB962C8B-B14F-4D97-AF65-F5344CB8AC3E}">
        <p14:creationId xmlns:p14="http://schemas.microsoft.com/office/powerpoint/2010/main" val="3122826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类中接口的应用</a:t>
            </a:r>
            <a:endParaRPr lang="zh-CN" dirty="0"/>
          </a:p>
        </p:txBody>
      </p:sp>
      <p:sp>
        <p:nvSpPr>
          <p:cNvPr id="3" name="内容占位符 2"/>
          <p:cNvSpPr>
            <a:spLocks noGrp="1"/>
          </p:cNvSpPr>
          <p:nvPr>
            <p:ph idx="1"/>
          </p:nvPr>
        </p:nvSpPr>
        <p:spPr/>
        <p:txBody>
          <a:bodyPr/>
          <a:lstStyle/>
          <a:p>
            <a:pPr lvl="1"/>
            <a:r>
              <a:rPr lang="zh-CN" altLang="en-US" dirty="0"/>
              <a:t>创建关键字：</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interface</a:t>
            </a:r>
            <a:endParaRPr lang="en-US" altLang="zh-CN" b="1" dirty="0">
              <a:solidFill>
                <a:srgbClr val="0000FF"/>
              </a:solidFill>
              <a:latin typeface="宋体" panose="02010600030101010101" pitchFamily="2" charset="-122"/>
              <a:ea typeface="宋体" panose="02010600030101010101" pitchFamily="2" charset="-122"/>
              <a:sym typeface="宋体" panose="02010600030101010101" pitchFamily="2" charset="-122"/>
            </a:endParaRPr>
          </a:p>
          <a:p>
            <a:pPr lvl="1"/>
            <a:r>
              <a:rPr lang="zh-CN" altLang="en-US" dirty="0">
                <a:sym typeface="宋体" panose="02010600030101010101" pitchFamily="2" charset="-122"/>
              </a:rPr>
              <a:t>引用关键字：</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implements</a:t>
            </a:r>
            <a:endParaRPr lang="en-US" altLang="zh-CN" b="1" dirty="0">
              <a:solidFill>
                <a:srgbClr val="0000FF"/>
              </a:solidFill>
              <a:latin typeface="宋体" panose="02010600030101010101" pitchFamily="2" charset="-122"/>
              <a:ea typeface="宋体" panose="02010600030101010101" pitchFamily="2" charset="-122"/>
              <a:sym typeface="宋体" panose="02010600030101010101" pitchFamily="2" charset="-122"/>
            </a:endParaRPr>
          </a:p>
          <a:p>
            <a:pPr lvl="1"/>
            <a:r>
              <a:rPr lang="zh-CN" altLang="en-US" dirty="0"/>
              <a:t>本身都不能被实例化，必须被继承或者引用</a:t>
            </a:r>
          </a:p>
          <a:p>
            <a:pPr lvl="1"/>
            <a:r>
              <a:rPr lang="zh-CN" altLang="en-US" dirty="0"/>
              <a:t>继承或者引用后，需要把所有抽象方法重载方可使用</a:t>
            </a:r>
          </a:p>
          <a:p>
            <a:pPr lvl="1"/>
            <a:endParaRPr lang="en-US" altLang="zh-CN" dirty="0"/>
          </a:p>
        </p:txBody>
      </p:sp>
    </p:spTree>
    <p:extLst>
      <p:ext uri="{BB962C8B-B14F-4D97-AF65-F5344CB8AC3E}">
        <p14:creationId xmlns:p14="http://schemas.microsoft.com/office/powerpoint/2010/main" val="380360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类和对象（静态成员）</a:t>
            </a:r>
            <a:endParaRPr lang="zh-CN" dirty="0"/>
          </a:p>
        </p:txBody>
      </p:sp>
      <p:sp>
        <p:nvSpPr>
          <p:cNvPr id="3" name="内容占位符 2"/>
          <p:cNvSpPr>
            <a:spLocks noGrp="1"/>
          </p:cNvSpPr>
          <p:nvPr>
            <p:ph idx="1"/>
          </p:nvPr>
        </p:nvSpPr>
        <p:spPr/>
        <p:txBody>
          <a:bodyPr>
            <a:normAutofit lnSpcReduction="10000"/>
          </a:bodyPr>
          <a:lstStyle/>
          <a:p>
            <a:pPr lvl="1"/>
            <a:r>
              <a:rPr lang="zh-CN" altLang="en-US" dirty="0"/>
              <a:t>静态变量</a:t>
            </a:r>
            <a:endParaRPr lang="en-US" altLang="zh-CN" dirty="0"/>
          </a:p>
          <a:p>
            <a:pPr lvl="2"/>
            <a:r>
              <a:rPr lang="zh-CN" altLang="en-US" dirty="0"/>
              <a:t> </a:t>
            </a:r>
            <a:r>
              <a:rPr lang="en-US" altLang="zh-CN" dirty="0"/>
              <a:t>:: </a:t>
            </a:r>
            <a:r>
              <a:rPr lang="zh-CN" altLang="en-US" dirty="0"/>
              <a:t>操作符的左边写上类的名称（ 或</a:t>
            </a:r>
            <a:r>
              <a:rPr lang="en-US" altLang="zh-CN" dirty="0"/>
              <a:t>self</a:t>
            </a:r>
            <a:r>
              <a:rPr lang="zh-CN" altLang="en-US" dirty="0"/>
              <a:t>关键字）来静态地访问某个成员，这样避免创建类的实例</a:t>
            </a:r>
            <a:endParaRPr lang="en-US" altLang="zh-CN" dirty="0"/>
          </a:p>
          <a:p>
            <a:pPr lvl="2"/>
            <a:r>
              <a:rPr lang="zh-CN" altLang="en-US" dirty="0"/>
              <a:t>不能在类中使用</a:t>
            </a:r>
            <a:r>
              <a:rPr lang="en-US" altLang="zh-CN" dirty="0"/>
              <a:t>$this</a:t>
            </a:r>
            <a:r>
              <a:rPr lang="zh-CN" altLang="en-US" dirty="0"/>
              <a:t>来引用为</a:t>
            </a:r>
            <a:r>
              <a:rPr lang="en-US" altLang="zh-CN" dirty="0"/>
              <a:t>static</a:t>
            </a:r>
            <a:r>
              <a:rPr lang="zh-CN" altLang="en-US" dirty="0"/>
              <a:t>字段</a:t>
            </a:r>
            <a:endParaRPr lang="en-US" altLang="zh-CN" dirty="0"/>
          </a:p>
          <a:p>
            <a:pPr lvl="1"/>
            <a:r>
              <a:rPr lang="zh-CN" altLang="en-US" dirty="0"/>
              <a:t>静态方法</a:t>
            </a:r>
            <a:endParaRPr lang="en-US" altLang="zh-CN" dirty="0"/>
          </a:p>
          <a:p>
            <a:pPr lvl="2"/>
            <a:r>
              <a:rPr lang="zh-CN" altLang="en-US" dirty="0"/>
              <a:t>静态方法和非静态方法之间有一个重要的区别：在调用静态方法时，不再需要拥有类的实例</a:t>
            </a:r>
            <a:endParaRPr lang="en-US" altLang="zh-CN" dirty="0"/>
          </a:p>
          <a:p>
            <a:pPr lvl="2"/>
            <a:r>
              <a:rPr lang="zh-CN" altLang="en-US" dirty="0"/>
              <a:t>不需要类的实例，可使用静态类</a:t>
            </a:r>
            <a:endParaRPr lang="en-US" altLang="zh-CN" dirty="0"/>
          </a:p>
          <a:p>
            <a:pPr lvl="2"/>
            <a:r>
              <a:rPr lang="zh-CN" altLang="en-US" dirty="0"/>
              <a:t>在静态方法中时不能使用</a:t>
            </a:r>
            <a:r>
              <a:rPr lang="en-US" altLang="zh-CN" dirty="0"/>
              <a:t>$this</a:t>
            </a:r>
            <a:r>
              <a:rPr lang="zh-CN" altLang="en-US" dirty="0"/>
              <a:t>变量的，因为静态方法不属于某个特定的实例</a:t>
            </a:r>
            <a:endParaRPr lang="en-US" altLang="zh-CN" dirty="0"/>
          </a:p>
          <a:p>
            <a:pPr lvl="1"/>
            <a:r>
              <a:rPr lang="zh-CN" altLang="en-US" dirty="0"/>
              <a:t>关键字 </a:t>
            </a:r>
            <a:r>
              <a:rPr lang="en-US" altLang="zh-CN" dirty="0" err="1"/>
              <a:t>instdnceof</a:t>
            </a:r>
            <a:endParaRPr lang="en-US" altLang="zh-CN" dirty="0"/>
          </a:p>
          <a:p>
            <a:pPr lvl="2"/>
            <a:r>
              <a:rPr lang="zh-CN" altLang="en-US" dirty="0"/>
              <a:t>检查实例是否某个特定的类型</a:t>
            </a:r>
            <a:endParaRPr lang="en-US" altLang="zh-CN" dirty="0"/>
          </a:p>
          <a:p>
            <a:pPr lvl="2"/>
            <a:r>
              <a:rPr lang="zh-CN" altLang="en-US" dirty="0"/>
              <a:t>检查实例是否从某个特定的类型继承</a:t>
            </a:r>
            <a:endParaRPr lang="en-US" altLang="zh-CN" dirty="0"/>
          </a:p>
          <a:p>
            <a:pPr lvl="2"/>
            <a:r>
              <a:rPr lang="zh-CN" altLang="en-US" dirty="0"/>
              <a:t>检查实例或者他的任何祖先类是否实现了特定的接口</a:t>
            </a:r>
            <a:endParaRPr lang="en-US" altLang="zh-CN" dirty="0"/>
          </a:p>
          <a:p>
            <a:pPr lvl="2"/>
            <a:endParaRPr lang="zh-CN" dirty="0"/>
          </a:p>
        </p:txBody>
      </p:sp>
    </p:spTree>
    <p:extLst>
      <p:ext uri="{BB962C8B-B14F-4D97-AF65-F5344CB8AC3E}">
        <p14:creationId xmlns:p14="http://schemas.microsoft.com/office/powerpoint/2010/main" val="2446254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错误与异常</a:t>
            </a:r>
            <a:endParaRPr lang="zh-CN" dirty="0"/>
          </a:p>
        </p:txBody>
      </p:sp>
      <p:sp>
        <p:nvSpPr>
          <p:cNvPr id="3" name="内容占位符 2"/>
          <p:cNvSpPr>
            <a:spLocks noGrp="1"/>
          </p:cNvSpPr>
          <p:nvPr>
            <p:ph idx="1"/>
          </p:nvPr>
        </p:nvSpPr>
        <p:spPr/>
        <p:txBody>
          <a:bodyPr/>
          <a:lstStyle/>
          <a:p>
            <a:pPr lvl="1"/>
            <a:r>
              <a:rPr lang="zh-CN" altLang="en-US" dirty="0"/>
              <a:t>语法错误</a:t>
            </a:r>
            <a:endParaRPr lang="en-US" altLang="zh-CN" dirty="0"/>
          </a:p>
          <a:p>
            <a:pPr lvl="1"/>
            <a:r>
              <a:rPr lang="zh-CN" altLang="en-US" dirty="0"/>
              <a:t>运行时错误</a:t>
            </a:r>
            <a:endParaRPr lang="en-US" altLang="zh-CN" dirty="0"/>
          </a:p>
          <a:p>
            <a:pPr lvl="2"/>
            <a:r>
              <a:rPr lang="zh-CN" altLang="en-US" dirty="0"/>
              <a:t>一般不会阻止</a:t>
            </a:r>
            <a:r>
              <a:rPr lang="en-US" altLang="zh-CN" dirty="0"/>
              <a:t>PHP</a:t>
            </a:r>
            <a:r>
              <a:rPr lang="zh-CN" altLang="en-US" dirty="0"/>
              <a:t>脚本的运行，但是会阻止脚本做希望它所做的任何事情</a:t>
            </a:r>
            <a:endParaRPr lang="en-US" altLang="zh-CN" dirty="0"/>
          </a:p>
          <a:p>
            <a:pPr lvl="1"/>
            <a:r>
              <a:rPr lang="zh-CN" altLang="en-US" dirty="0"/>
              <a:t>逻辑错误</a:t>
            </a:r>
            <a:endParaRPr lang="en-US" altLang="zh-CN" dirty="0"/>
          </a:p>
          <a:p>
            <a:pPr lvl="2"/>
            <a:r>
              <a:rPr lang="zh-CN" altLang="en-US" dirty="0"/>
              <a:t>不会阻止</a:t>
            </a:r>
            <a:r>
              <a:rPr lang="en-US" altLang="zh-CN" dirty="0"/>
              <a:t>PHP</a:t>
            </a:r>
            <a:r>
              <a:rPr lang="zh-CN" altLang="en-US" dirty="0"/>
              <a:t>脚本的执行，也不会显示出错误消息</a:t>
            </a:r>
            <a:endParaRPr lang="en-US" altLang="zh-CN" dirty="0"/>
          </a:p>
          <a:p>
            <a:pPr lvl="1"/>
            <a:r>
              <a:rPr lang="zh-CN" altLang="en-US" dirty="0"/>
              <a:t>错误调试</a:t>
            </a:r>
            <a:endParaRPr lang="en-US" altLang="zh-CN" dirty="0"/>
          </a:p>
          <a:p>
            <a:pPr lvl="2"/>
            <a:r>
              <a:rPr lang="en-US" altLang="zh-CN" dirty="0">
                <a:hlinkClick r:id="rId3"/>
              </a:rPr>
              <a:t>http://www.cnblogs.com/laojie4321/p/4187620.html</a:t>
            </a:r>
            <a:endParaRPr lang="en-US" altLang="zh-CN" dirty="0"/>
          </a:p>
          <a:p>
            <a:pPr lvl="1"/>
            <a:r>
              <a:rPr lang="zh-CN" altLang="en-US" dirty="0"/>
              <a:t>异常处理</a:t>
            </a:r>
            <a:endParaRPr lang="en-US" altLang="zh-CN" dirty="0"/>
          </a:p>
          <a:p>
            <a:pPr lvl="2"/>
            <a:r>
              <a:rPr lang="zh-CN" altLang="en-US" dirty="0"/>
              <a:t>抛出异常（</a:t>
            </a:r>
            <a:r>
              <a:rPr lang="en-US" altLang="zh-CN" dirty="0"/>
              <a:t>throw new Exception(“”)</a:t>
            </a:r>
            <a:r>
              <a:rPr lang="zh-CN" altLang="en-US" dirty="0"/>
              <a:t>）</a:t>
            </a:r>
            <a:endParaRPr lang="en-US" altLang="zh-CN" dirty="0"/>
          </a:p>
          <a:p>
            <a:pPr lvl="2"/>
            <a:r>
              <a:rPr lang="zh-CN" altLang="en-US" dirty="0"/>
              <a:t>捕获异常（</a:t>
            </a:r>
            <a:r>
              <a:rPr lang="en-US" altLang="zh-CN" dirty="0"/>
              <a:t>try catch(exception $e){$e-&gt;</a:t>
            </a:r>
            <a:r>
              <a:rPr lang="en-US" altLang="zh-CN" dirty="0" err="1"/>
              <a:t>getMessage</a:t>
            </a:r>
            <a:r>
              <a:rPr lang="en-US" altLang="zh-CN" dirty="0"/>
              <a:t>()}</a:t>
            </a:r>
            <a:r>
              <a:rPr lang="zh-CN" altLang="en-US" dirty="0"/>
              <a:t>）</a:t>
            </a:r>
            <a:endParaRPr lang="en-US" altLang="zh-CN" dirty="0"/>
          </a:p>
        </p:txBody>
      </p:sp>
    </p:spTree>
    <p:extLst>
      <p:ext uri="{BB962C8B-B14F-4D97-AF65-F5344CB8AC3E}">
        <p14:creationId xmlns:p14="http://schemas.microsoft.com/office/powerpoint/2010/main" val="16766986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cookie</a:t>
            </a:r>
            <a:endParaRPr lang="zh-CN" dirty="0"/>
          </a:p>
        </p:txBody>
      </p:sp>
      <p:sp>
        <p:nvSpPr>
          <p:cNvPr id="3" name="内容占位符 2"/>
          <p:cNvSpPr>
            <a:spLocks noGrp="1"/>
          </p:cNvSpPr>
          <p:nvPr>
            <p:ph idx="1"/>
          </p:nvPr>
        </p:nvSpPr>
        <p:spPr/>
        <p:txBody>
          <a:bodyPr/>
          <a:lstStyle/>
          <a:p>
            <a:pPr lvl="1"/>
            <a:r>
              <a:rPr lang="en-US" altLang="zh-CN" dirty="0"/>
              <a:t>Cookie[</a:t>
            </a:r>
            <a:r>
              <a:rPr lang="zh-CN" altLang="en-US" dirty="0"/>
              <a:t>将变量存在客户端</a:t>
            </a:r>
            <a:r>
              <a:rPr lang="en-US" altLang="zh-CN" dirty="0"/>
              <a:t>]</a:t>
            </a:r>
          </a:p>
          <a:p>
            <a:pPr lvl="2"/>
            <a:r>
              <a:rPr kumimoji="1" lang="en-US" altLang="zh-CN" dirty="0" err="1"/>
              <a:t>int</a:t>
            </a:r>
            <a:r>
              <a:rPr kumimoji="1" lang="en-US" altLang="zh-CN" dirty="0"/>
              <a:t> </a:t>
            </a:r>
            <a:r>
              <a:rPr kumimoji="1" lang="en-US" altLang="zh-CN" dirty="0" err="1">
                <a:solidFill>
                  <a:srgbClr val="FF00FF"/>
                </a:solidFill>
              </a:rPr>
              <a:t>setcookie</a:t>
            </a:r>
            <a:r>
              <a:rPr kumimoji="1" lang="en-US" altLang="zh-CN" dirty="0"/>
              <a:t>(string name, string value, </a:t>
            </a:r>
            <a:r>
              <a:rPr kumimoji="1" lang="en-US" altLang="zh-CN" dirty="0" err="1"/>
              <a:t>int</a:t>
            </a:r>
            <a:r>
              <a:rPr kumimoji="1" lang="en-US" altLang="zh-CN" dirty="0"/>
              <a:t> expire, string path, string domain, </a:t>
            </a:r>
            <a:r>
              <a:rPr kumimoji="1" lang="en-US" altLang="zh-CN" dirty="0" err="1"/>
              <a:t>int</a:t>
            </a:r>
            <a:r>
              <a:rPr kumimoji="1" lang="en-US" altLang="zh-CN" dirty="0"/>
              <a:t> secure);</a:t>
            </a:r>
          </a:p>
          <a:p>
            <a:pPr lvl="2"/>
            <a:r>
              <a:rPr kumimoji="1" lang="en-US" altLang="zh-CN" dirty="0"/>
              <a:t>1</a:t>
            </a:r>
            <a:r>
              <a:rPr kumimoji="1" lang="zh-CN" altLang="en-US" dirty="0"/>
              <a:t>、</a:t>
            </a:r>
            <a:r>
              <a:rPr kumimoji="1" lang="en-US" altLang="zh-CN" dirty="0" err="1"/>
              <a:t>SetCookie</a:t>
            </a:r>
            <a:r>
              <a:rPr kumimoji="1" lang="en-US" altLang="zh-CN" dirty="0"/>
              <a:t>("Cookie", "");</a:t>
            </a:r>
          </a:p>
          <a:p>
            <a:pPr lvl="2"/>
            <a:r>
              <a:rPr kumimoji="1" lang="en-US" altLang="zh-CN" dirty="0"/>
              <a:t>2</a:t>
            </a:r>
            <a:r>
              <a:rPr kumimoji="1" lang="zh-CN" altLang="en-US" dirty="0"/>
              <a:t>、</a:t>
            </a:r>
            <a:r>
              <a:rPr kumimoji="1" lang="en-US" altLang="zh-CN" dirty="0" err="1"/>
              <a:t>SetCookie</a:t>
            </a:r>
            <a:r>
              <a:rPr kumimoji="1" lang="en-US" altLang="zh-CN" dirty="0"/>
              <a:t>("Cookie", "value" , time()-1 / time() );</a:t>
            </a:r>
          </a:p>
          <a:p>
            <a:pPr marL="914400" lvl="2" indent="0">
              <a:buNone/>
            </a:pPr>
            <a:endParaRPr kumimoji="1" lang="en-US" altLang="zh-CN" dirty="0"/>
          </a:p>
        </p:txBody>
      </p:sp>
      <p:sp>
        <p:nvSpPr>
          <p:cNvPr id="4" name="Text Box 9"/>
          <p:cNvSpPr txBox="1">
            <a:spLocks noChangeArrowheads="1"/>
          </p:cNvSpPr>
          <p:nvPr/>
        </p:nvSpPr>
        <p:spPr bwMode="auto">
          <a:xfrm>
            <a:off x="2425792" y="4155484"/>
            <a:ext cx="6397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例：</a:t>
            </a:r>
            <a:endParaRPr lang="en-US"/>
          </a:p>
        </p:txBody>
      </p:sp>
      <p:sp>
        <p:nvSpPr>
          <p:cNvPr id="5" name="Rectangle 10"/>
          <p:cNvSpPr>
            <a:spLocks noChangeArrowheads="1"/>
          </p:cNvSpPr>
          <p:nvPr/>
        </p:nvSpPr>
        <p:spPr bwMode="auto">
          <a:xfrm>
            <a:off x="2354354" y="4587284"/>
            <a:ext cx="8066088" cy="576262"/>
          </a:xfrm>
          <a:prstGeom prst="rect">
            <a:avLst/>
          </a:prstGeom>
          <a:solidFill>
            <a:schemeClr val="bg1"/>
          </a:solidFill>
          <a:ln w="9525" cap="flat"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en-US" b="1" dirty="0" err="1">
                <a:solidFill>
                  <a:srgbClr val="0000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SetCookie</a:t>
            </a:r>
            <a:r>
              <a:rPr 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("Cookie", "</a:t>
            </a:r>
            <a:r>
              <a:rPr lang="en-US" b="1" dirty="0" err="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cookievalue</a:t>
            </a:r>
            <a:r>
              <a:rPr 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latin typeface="宋体" panose="02010600030101010101" pitchFamily="2" charset="-122"/>
                <a:ea typeface="宋体" panose="02010600030101010101" pitchFamily="2" charset="-122"/>
                <a:sym typeface="宋体" panose="02010600030101010101" pitchFamily="2" charset="-122"/>
              </a:rPr>
              <a:t>time()+3600</a:t>
            </a:r>
            <a:r>
              <a:rPr 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"/forum", ".</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jzsoft</a:t>
            </a:r>
            <a:r>
              <a:rPr lang="en-US"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.com", 1);</a:t>
            </a:r>
            <a:endParaRPr lang="zh-CN" altLang="en-US" dirty="0"/>
          </a:p>
        </p:txBody>
      </p:sp>
      <p:sp>
        <p:nvSpPr>
          <p:cNvPr id="6" name="Line 11"/>
          <p:cNvSpPr>
            <a:spLocks noChangeShapeType="1"/>
          </p:cNvSpPr>
          <p:nvPr/>
        </p:nvSpPr>
        <p:spPr bwMode="auto">
          <a:xfrm flipH="1" flipV="1">
            <a:off x="6459629" y="5090521"/>
            <a:ext cx="574675" cy="865188"/>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7" name="Text Box 12"/>
          <p:cNvSpPr txBox="1">
            <a:spLocks noChangeArrowheads="1"/>
          </p:cNvSpPr>
          <p:nvPr/>
        </p:nvSpPr>
        <p:spPr bwMode="auto">
          <a:xfrm>
            <a:off x="6026242" y="5955709"/>
            <a:ext cx="25828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dirty="0">
                <a:latin typeface="宋体" panose="02010600030101010101" pitchFamily="2" charset="-122"/>
                <a:ea typeface="宋体" panose="02010600030101010101" pitchFamily="2" charset="-122"/>
                <a:sym typeface="宋体" panose="02010600030101010101" pitchFamily="2" charset="-122"/>
              </a:rPr>
              <a:t>毫秒time()+3600=1小时</a:t>
            </a:r>
            <a:endParaRPr lang="zh-CN" altLang="en-US" dirty="0"/>
          </a:p>
        </p:txBody>
      </p:sp>
      <p:sp>
        <p:nvSpPr>
          <p:cNvPr id="8" name="Line 13"/>
          <p:cNvSpPr>
            <a:spLocks noChangeShapeType="1"/>
          </p:cNvSpPr>
          <p:nvPr/>
        </p:nvSpPr>
        <p:spPr bwMode="auto">
          <a:xfrm flipH="1">
            <a:off x="7899492" y="4226921"/>
            <a:ext cx="360362" cy="504825"/>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9" name="Text Box 14"/>
          <p:cNvSpPr txBox="1">
            <a:spLocks noChangeArrowheads="1"/>
          </p:cNvSpPr>
          <p:nvPr/>
        </p:nvSpPr>
        <p:spPr bwMode="auto">
          <a:xfrm>
            <a:off x="7707404" y="3947521"/>
            <a:ext cx="1416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保存路径</a:t>
            </a:r>
            <a:endParaRPr lang="en-US"/>
          </a:p>
        </p:txBody>
      </p:sp>
      <p:sp>
        <p:nvSpPr>
          <p:cNvPr id="10" name="Line 15"/>
          <p:cNvSpPr>
            <a:spLocks noChangeShapeType="1"/>
          </p:cNvSpPr>
          <p:nvPr/>
        </p:nvSpPr>
        <p:spPr bwMode="auto">
          <a:xfrm flipH="1" flipV="1">
            <a:off x="8907554" y="5090521"/>
            <a:ext cx="360363" cy="576263"/>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1" name="Text Box 16"/>
          <p:cNvSpPr txBox="1">
            <a:spLocks noChangeArrowheads="1"/>
          </p:cNvSpPr>
          <p:nvPr/>
        </p:nvSpPr>
        <p:spPr bwMode="auto">
          <a:xfrm>
            <a:off x="8763092" y="5666784"/>
            <a:ext cx="1096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保存的域</a:t>
            </a:r>
            <a:endParaRPr lang="en-US"/>
          </a:p>
        </p:txBody>
      </p:sp>
      <p:sp>
        <p:nvSpPr>
          <p:cNvPr id="12" name="Line 17"/>
          <p:cNvSpPr>
            <a:spLocks noChangeShapeType="1"/>
          </p:cNvSpPr>
          <p:nvPr/>
        </p:nvSpPr>
        <p:spPr bwMode="auto">
          <a:xfrm flipH="1">
            <a:off x="10060079" y="4155484"/>
            <a:ext cx="358775" cy="576262"/>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3" name="Text Box 18"/>
          <p:cNvSpPr txBox="1">
            <a:spLocks noChangeArrowheads="1"/>
          </p:cNvSpPr>
          <p:nvPr/>
        </p:nvSpPr>
        <p:spPr bwMode="auto">
          <a:xfrm>
            <a:off x="10202954" y="3939584"/>
            <a:ext cx="931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HTTPS</a:t>
            </a:r>
            <a:endParaRPr lang="en-US"/>
          </a:p>
        </p:txBody>
      </p:sp>
      <p:sp>
        <p:nvSpPr>
          <p:cNvPr id="14" name="Line 19"/>
          <p:cNvSpPr>
            <a:spLocks noChangeShapeType="1"/>
          </p:cNvSpPr>
          <p:nvPr/>
        </p:nvSpPr>
        <p:spPr bwMode="auto">
          <a:xfrm flipV="1">
            <a:off x="3649754" y="5090521"/>
            <a:ext cx="360363" cy="720725"/>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5" name="Text Box 20"/>
          <p:cNvSpPr txBox="1">
            <a:spLocks noChangeArrowheads="1"/>
          </p:cNvSpPr>
          <p:nvPr/>
        </p:nvSpPr>
        <p:spPr bwMode="auto">
          <a:xfrm>
            <a:off x="3146517" y="5884271"/>
            <a:ext cx="13255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名称，必须</a:t>
            </a:r>
            <a:endParaRPr lang="en-US"/>
          </a:p>
        </p:txBody>
      </p:sp>
      <p:sp>
        <p:nvSpPr>
          <p:cNvPr id="16" name="Text Box 21"/>
          <p:cNvSpPr txBox="1">
            <a:spLocks noChangeArrowheads="1"/>
          </p:cNvSpPr>
          <p:nvPr/>
        </p:nvSpPr>
        <p:spPr bwMode="auto">
          <a:xfrm>
            <a:off x="4802279" y="3939584"/>
            <a:ext cx="1098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b="1">
                <a:latin typeface="宋体" panose="02010600030101010101" pitchFamily="2" charset="-122"/>
                <a:ea typeface="宋体" panose="02010600030101010101" pitchFamily="2" charset="-122"/>
                <a:sym typeface="宋体" panose="02010600030101010101" pitchFamily="2" charset="-122"/>
              </a:rPr>
              <a:t>值，必须</a:t>
            </a:r>
            <a:endParaRPr lang="en-US"/>
          </a:p>
        </p:txBody>
      </p:sp>
      <p:sp>
        <p:nvSpPr>
          <p:cNvPr id="17" name="Line 22"/>
          <p:cNvSpPr>
            <a:spLocks noChangeShapeType="1"/>
          </p:cNvSpPr>
          <p:nvPr/>
        </p:nvSpPr>
        <p:spPr bwMode="auto">
          <a:xfrm flipH="1">
            <a:off x="5234079" y="4299946"/>
            <a:ext cx="215900" cy="358775"/>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Tree>
    <p:extLst>
      <p:ext uri="{BB962C8B-B14F-4D97-AF65-F5344CB8AC3E}">
        <p14:creationId xmlns:p14="http://schemas.microsoft.com/office/powerpoint/2010/main" val="29087540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session</a:t>
            </a:r>
            <a:endParaRPr lang="zh-CN" dirty="0"/>
          </a:p>
        </p:txBody>
      </p:sp>
      <p:sp>
        <p:nvSpPr>
          <p:cNvPr id="3" name="内容占位符 2"/>
          <p:cNvSpPr>
            <a:spLocks noGrp="1"/>
          </p:cNvSpPr>
          <p:nvPr>
            <p:ph idx="1"/>
          </p:nvPr>
        </p:nvSpPr>
        <p:spPr/>
        <p:txBody>
          <a:bodyPr/>
          <a:lstStyle/>
          <a:p>
            <a:pPr lvl="1"/>
            <a:r>
              <a:rPr kumimoji="1" lang="en-US" altLang="zh-CN" dirty="0"/>
              <a:t>session[</a:t>
            </a:r>
            <a:r>
              <a:rPr kumimoji="1" lang="zh-CN" altLang="en-US" dirty="0"/>
              <a:t>将变量存在服务器端</a:t>
            </a:r>
            <a:r>
              <a:rPr kumimoji="1" lang="en-US" altLang="zh-CN" dirty="0"/>
              <a:t>]</a:t>
            </a:r>
          </a:p>
          <a:p>
            <a:pPr lvl="2"/>
            <a:r>
              <a:rPr kumimoji="1" lang="en-US" altLang="zh-CN" dirty="0" err="1"/>
              <a:t>session_start</a:t>
            </a:r>
            <a:r>
              <a:rPr kumimoji="1" lang="en-US" altLang="zh-CN" dirty="0"/>
              <a:t>();//</a:t>
            </a:r>
            <a:r>
              <a:rPr lang="en-US" altLang="zh-CN" b="1" dirty="0" err="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初始化session</a:t>
            </a:r>
            <a:r>
              <a:rPr lang="en-US" altLang="zh-CN" b="1"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t>
            </a:r>
            <a:r>
              <a:rPr lang="zh-CN" altLang="en-US" b="1" dirty="0">
                <a:solidFill>
                  <a:srgbClr val="0000FF"/>
                </a:solidFill>
                <a:latin typeface="宋体" panose="02010600030101010101" pitchFamily="2" charset="-122"/>
                <a:ea typeface="宋体" panose="02010600030101010101" pitchFamily="2" charset="-122"/>
                <a:sym typeface="宋体" panose="02010600030101010101" pitchFamily="2" charset="-122"/>
              </a:rPr>
              <a:t>需在文件头部</a:t>
            </a:r>
            <a:endParaRPr kumimoji="1" lang="en-US" altLang="zh-CN" dirty="0"/>
          </a:p>
          <a:p>
            <a:pPr lvl="2"/>
            <a:r>
              <a:rPr kumimoji="1" lang="en-US" altLang="zh-CN" dirty="0"/>
              <a:t>$_SESSION[‘time’]=date(“</a:t>
            </a:r>
            <a:r>
              <a:rPr kumimoji="1" lang="en-US" altLang="zh-CN" dirty="0" err="1"/>
              <a:t>H:i:s</a:t>
            </a:r>
            <a:r>
              <a:rPr kumimoji="1" lang="en-US" altLang="zh-CN" dirty="0"/>
              <a:t>”);//</a:t>
            </a:r>
            <a:r>
              <a:rPr kumimoji="1" lang="zh-CN" altLang="en-US" dirty="0"/>
              <a:t>配置</a:t>
            </a:r>
            <a:endParaRPr kumimoji="1" lang="en-US" altLang="zh-CN" dirty="0"/>
          </a:p>
          <a:p>
            <a:pPr lvl="2"/>
            <a:r>
              <a:rPr kumimoji="1" lang="en-US" altLang="zh-CN" dirty="0" err="1"/>
              <a:t>session_destroy</a:t>
            </a:r>
            <a:r>
              <a:rPr kumimoji="1" lang="en-US" altLang="zh-CN" dirty="0"/>
              <a:t>();</a:t>
            </a:r>
            <a:r>
              <a:rPr kumimoji="1" lang="zh-CN" altLang="en-US" dirty="0"/>
              <a:t>销毁</a:t>
            </a:r>
            <a:endParaRPr kumimoji="1" lang="en-US" altLang="zh-CN" dirty="0"/>
          </a:p>
          <a:p>
            <a:pPr lvl="1"/>
            <a:endParaRPr lang="zh-CN" dirty="0"/>
          </a:p>
        </p:txBody>
      </p:sp>
    </p:spTree>
    <p:extLst>
      <p:ext uri="{BB962C8B-B14F-4D97-AF65-F5344CB8AC3E}">
        <p14:creationId xmlns:p14="http://schemas.microsoft.com/office/powerpoint/2010/main" val="9380339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文件操作</a:t>
            </a:r>
            <a:endParaRPr lang="zh-CN" dirty="0"/>
          </a:p>
        </p:txBody>
      </p:sp>
      <p:sp>
        <p:nvSpPr>
          <p:cNvPr id="3" name="内容占位符 2"/>
          <p:cNvSpPr>
            <a:spLocks noGrp="1"/>
          </p:cNvSpPr>
          <p:nvPr>
            <p:ph idx="1"/>
          </p:nvPr>
        </p:nvSpPr>
        <p:spPr>
          <a:xfrm>
            <a:off x="2589212" y="1905000"/>
            <a:ext cx="8915400" cy="4761614"/>
          </a:xfrm>
        </p:spPr>
        <p:txBody>
          <a:bodyPr>
            <a:normAutofit fontScale="92500" lnSpcReduction="20000"/>
          </a:bodyPr>
          <a:lstStyle/>
          <a:p>
            <a:pPr lvl="1"/>
            <a:r>
              <a:rPr lang="zh-CN" altLang="en-US" dirty="0"/>
              <a:t>读取文件</a:t>
            </a:r>
            <a:endParaRPr lang="en-US" altLang="zh-CN" dirty="0"/>
          </a:p>
          <a:p>
            <a:pPr lvl="2"/>
            <a:r>
              <a:rPr lang="zh-CN" altLang="en-US" dirty="0"/>
              <a:t>读：</a:t>
            </a:r>
            <a:r>
              <a:rPr lang="en-US" altLang="zh-CN" dirty="0" err="1"/>
              <a:t>file_get_contents</a:t>
            </a:r>
            <a:r>
              <a:rPr lang="en-US" altLang="zh-CN" dirty="0"/>
              <a:t>(</a:t>
            </a:r>
            <a:r>
              <a:rPr lang="en-US" altLang="zh-CN" dirty="0">
                <a:solidFill>
                  <a:srgbClr val="009900"/>
                </a:solidFill>
                <a:latin typeface="Courier New" panose="02070309020205020404" pitchFamily="49" charset="0"/>
              </a:rPr>
              <a:t>"</a:t>
            </a:r>
            <a:r>
              <a:rPr lang="en-US" altLang="zh-CN" dirty="0" err="1">
                <a:solidFill>
                  <a:srgbClr val="009900"/>
                </a:solidFill>
                <a:latin typeface="Courier New" panose="02070309020205020404" pitchFamily="49" charset="0"/>
              </a:rPr>
              <a:t>file_name</a:t>
            </a:r>
            <a:r>
              <a:rPr lang="en-US" altLang="zh-CN" dirty="0">
                <a:solidFill>
                  <a:srgbClr val="009900"/>
                </a:solidFill>
                <a:latin typeface="Courier New" panose="02070309020205020404" pitchFamily="49" charset="0"/>
              </a:rPr>
              <a:t>"</a:t>
            </a:r>
            <a:r>
              <a:rPr lang="en-US" altLang="zh-CN" dirty="0"/>
              <a:t>)</a:t>
            </a:r>
          </a:p>
          <a:p>
            <a:pPr lvl="2"/>
            <a:r>
              <a:rPr lang="zh-CN" altLang="en-US" dirty="0"/>
              <a:t>操作：</a:t>
            </a:r>
            <a:r>
              <a:rPr lang="en-US" altLang="zh-CN" dirty="0" err="1"/>
              <a:t>fileopen</a:t>
            </a:r>
            <a:r>
              <a:rPr lang="en-US" altLang="zh-CN" dirty="0"/>
              <a:t>(</a:t>
            </a:r>
            <a:r>
              <a:rPr lang="en-US" altLang="zh-CN" dirty="0">
                <a:solidFill>
                  <a:srgbClr val="009900"/>
                </a:solidFill>
                <a:latin typeface="Courier New" panose="02070309020205020404" pitchFamily="49" charset="0"/>
              </a:rPr>
              <a:t>“</a:t>
            </a:r>
            <a:r>
              <a:rPr lang="en-US" altLang="zh-CN" dirty="0" err="1">
                <a:solidFill>
                  <a:srgbClr val="009900"/>
                </a:solidFill>
                <a:latin typeface="Courier New" panose="02070309020205020404" pitchFamily="49" charset="0"/>
              </a:rPr>
              <a:t>file_name”</a:t>
            </a:r>
            <a:r>
              <a:rPr lang="en-US" altLang="zh-CN" dirty="0" err="1">
                <a:solidFill>
                  <a:schemeClr val="tx2"/>
                </a:solidFill>
                <a:latin typeface="Courier New" panose="02070309020205020404" pitchFamily="49" charset="0"/>
              </a:rPr>
              <a:t>,</a:t>
            </a:r>
            <a:r>
              <a:rPr lang="en-US" altLang="zh-CN" dirty="0" err="1">
                <a:solidFill>
                  <a:srgbClr val="009900"/>
                </a:solidFill>
                <a:latin typeface="Courier New" panose="02070309020205020404" pitchFamily="49" charset="0"/>
              </a:rPr>
              <a:t>“mode</a:t>
            </a:r>
            <a:r>
              <a:rPr lang="en-US" altLang="zh-CN" dirty="0">
                <a:solidFill>
                  <a:srgbClr val="009900"/>
                </a:solidFill>
                <a:latin typeface="Courier New" panose="02070309020205020404" pitchFamily="49" charset="0"/>
              </a:rPr>
              <a:t>”</a:t>
            </a:r>
            <a:r>
              <a:rPr lang="en-US" altLang="zh-CN" dirty="0"/>
              <a:t>)//mode</a:t>
            </a:r>
            <a:r>
              <a:rPr lang="zh-CN" altLang="en-US" dirty="0"/>
              <a:t>：</a:t>
            </a:r>
            <a:r>
              <a:rPr lang="en-US" altLang="zh-CN" dirty="0"/>
              <a:t>r</a:t>
            </a:r>
            <a:r>
              <a:rPr lang="zh-CN" altLang="en-US" dirty="0"/>
              <a:t>、</a:t>
            </a:r>
            <a:r>
              <a:rPr lang="en-US" altLang="zh-CN" dirty="0"/>
              <a:t>w</a:t>
            </a:r>
            <a:r>
              <a:rPr lang="zh-CN" altLang="en-US" dirty="0"/>
              <a:t>、</a:t>
            </a:r>
            <a:endParaRPr lang="en-US" altLang="zh-CN" dirty="0"/>
          </a:p>
          <a:p>
            <a:pPr lvl="2"/>
            <a:r>
              <a:rPr lang="zh-CN" altLang="en-US" dirty="0"/>
              <a:t>判断：</a:t>
            </a:r>
            <a:r>
              <a:rPr lang="en-US" altLang="zh-CN" dirty="0" err="1"/>
              <a:t>feof</a:t>
            </a:r>
            <a:r>
              <a:rPr lang="en-US" altLang="zh-CN" dirty="0"/>
              <a:t>() </a:t>
            </a:r>
          </a:p>
          <a:p>
            <a:pPr lvl="2"/>
            <a:r>
              <a:rPr lang="zh-CN" altLang="en-US" dirty="0"/>
              <a:t>读</a:t>
            </a:r>
            <a:r>
              <a:rPr lang="en-US" altLang="zh-CN" dirty="0"/>
              <a:t>:</a:t>
            </a:r>
            <a:r>
              <a:rPr lang="en-US" altLang="zh-CN" dirty="0" err="1"/>
              <a:t>fgets</a:t>
            </a:r>
            <a:r>
              <a:rPr lang="en-US" altLang="zh-CN" dirty="0"/>
              <a:t>() ,</a:t>
            </a:r>
            <a:r>
              <a:rPr lang="zh-CN" altLang="en-US" dirty="0"/>
              <a:t>一次都一行；</a:t>
            </a:r>
            <a:r>
              <a:rPr lang="en-US" altLang="zh-CN" dirty="0" err="1"/>
              <a:t>fgetc</a:t>
            </a:r>
            <a:r>
              <a:rPr lang="en-US" altLang="zh-CN" dirty="0"/>
              <a:t>(),</a:t>
            </a:r>
            <a:r>
              <a:rPr lang="zh-CN" altLang="en-US" dirty="0"/>
              <a:t>一次读一个字符</a:t>
            </a:r>
            <a:endParaRPr lang="en-US" altLang="zh-CN" dirty="0"/>
          </a:p>
          <a:p>
            <a:pPr lvl="2"/>
            <a:r>
              <a:rPr lang="zh-CN" altLang="en-US" dirty="0"/>
              <a:t>写：</a:t>
            </a:r>
            <a:r>
              <a:rPr lang="en-US" altLang="zh-CN" dirty="0" err="1"/>
              <a:t>fwrite</a:t>
            </a:r>
            <a:r>
              <a:rPr lang="en-US" altLang="zh-CN" dirty="0"/>
              <a:t>();</a:t>
            </a:r>
          </a:p>
          <a:p>
            <a:pPr lvl="2"/>
            <a:r>
              <a:rPr lang="zh-CN" altLang="en-US" dirty="0"/>
              <a:t>关闭：</a:t>
            </a:r>
            <a:r>
              <a:rPr lang="en-US" altLang="zh-CN" dirty="0" err="1"/>
              <a:t>fclose</a:t>
            </a:r>
            <a:r>
              <a:rPr lang="en-US" altLang="zh-CN" dirty="0"/>
              <a:t>()</a:t>
            </a:r>
          </a:p>
          <a:p>
            <a:pPr lvl="1"/>
            <a:r>
              <a:rPr lang="zh-CN" altLang="en-US" dirty="0"/>
              <a:t>判断文件是否存在</a:t>
            </a:r>
            <a:endParaRPr lang="en-US" altLang="zh-CN" dirty="0"/>
          </a:p>
          <a:p>
            <a:pPr lvl="2"/>
            <a:r>
              <a:rPr lang="en-US" altLang="zh-CN" dirty="0" err="1"/>
              <a:t>is_file</a:t>
            </a:r>
            <a:r>
              <a:rPr lang="en-US" altLang="zh-CN" dirty="0"/>
              <a:t>()</a:t>
            </a:r>
            <a:r>
              <a:rPr lang="zh-CN" altLang="en-US" dirty="0"/>
              <a:t>，</a:t>
            </a:r>
            <a:r>
              <a:rPr lang="en-US" altLang="zh-CN" dirty="0" err="1"/>
              <a:t>is_dir</a:t>
            </a:r>
            <a:r>
              <a:rPr lang="en-US" altLang="zh-CN" dirty="0"/>
              <a:t>()</a:t>
            </a:r>
            <a:r>
              <a:rPr lang="zh-CN" altLang="en-US" dirty="0"/>
              <a:t>，</a:t>
            </a:r>
            <a:r>
              <a:rPr lang="en-US" altLang="zh-CN" dirty="0" err="1"/>
              <a:t>file_exists</a:t>
            </a:r>
            <a:r>
              <a:rPr lang="en-US" altLang="zh-CN" dirty="0"/>
              <a:t>()</a:t>
            </a:r>
            <a:r>
              <a:rPr lang="zh-CN" altLang="en-US" dirty="0"/>
              <a:t>（判断文件或者目录是否存在）</a:t>
            </a:r>
            <a:endParaRPr lang="en-US" altLang="zh-CN" dirty="0"/>
          </a:p>
          <a:p>
            <a:pPr lvl="1"/>
            <a:r>
              <a:rPr lang="zh-CN" altLang="en-US" dirty="0"/>
              <a:t>读取文件属性</a:t>
            </a:r>
            <a:endParaRPr lang="en-US" altLang="zh-CN" dirty="0"/>
          </a:p>
          <a:p>
            <a:pPr lvl="2"/>
            <a:r>
              <a:rPr lang="en-US" altLang="zh-CN" dirty="0" err="1"/>
              <a:t>fileowner</a:t>
            </a:r>
            <a:r>
              <a:rPr lang="zh-CN" altLang="en-US" dirty="0"/>
              <a:t>：获得文件的所有者</a:t>
            </a:r>
          </a:p>
          <a:p>
            <a:pPr lvl="2"/>
            <a:r>
              <a:rPr lang="en-US" altLang="zh-CN" dirty="0" err="1"/>
              <a:t>filectime</a:t>
            </a:r>
            <a:r>
              <a:rPr lang="zh-CN" altLang="en-US" dirty="0"/>
              <a:t>：获取文件的创建时间 </a:t>
            </a:r>
            <a:r>
              <a:rPr lang="en-US" altLang="zh-CN" dirty="0"/>
              <a:t>date(‘Y-m-d H:i:s’, </a:t>
            </a:r>
            <a:r>
              <a:rPr lang="en-US" altLang="zh-CN" dirty="0" err="1"/>
              <a:t>filemtime</a:t>
            </a:r>
            <a:r>
              <a:rPr lang="zh-CN" altLang="en-US" dirty="0"/>
              <a:t>）</a:t>
            </a:r>
          </a:p>
          <a:p>
            <a:pPr lvl="2"/>
            <a:r>
              <a:rPr lang="en-US" altLang="zh-CN" dirty="0" err="1"/>
              <a:t>filemtime</a:t>
            </a:r>
            <a:r>
              <a:rPr lang="zh-CN" altLang="en-US" dirty="0"/>
              <a:t>：获取文件的修改时间</a:t>
            </a:r>
          </a:p>
          <a:p>
            <a:pPr lvl="2"/>
            <a:r>
              <a:rPr lang="en-US" altLang="zh-CN" dirty="0" err="1"/>
              <a:t>fileatime</a:t>
            </a:r>
            <a:r>
              <a:rPr lang="zh-CN" altLang="en-US" dirty="0"/>
              <a:t>：获取文件的访问时间</a:t>
            </a:r>
            <a:endParaRPr lang="en-US" altLang="zh-CN" dirty="0"/>
          </a:p>
          <a:p>
            <a:pPr lvl="2"/>
            <a:r>
              <a:rPr lang="en-US" altLang="zh-CN" dirty="0" err="1"/>
              <a:t>filesize</a:t>
            </a:r>
            <a:r>
              <a:rPr lang="zh-CN" altLang="en-US" dirty="0"/>
              <a:t>：获取文件大小（单位：字节）</a:t>
            </a:r>
            <a:endParaRPr lang="en-US" altLang="zh-CN" dirty="0"/>
          </a:p>
          <a:p>
            <a:pPr lvl="2"/>
            <a:r>
              <a:rPr lang="en-US" altLang="zh-CN" dirty="0" err="1"/>
              <a:t>filetype</a:t>
            </a:r>
            <a:r>
              <a:rPr lang="zh-CN" altLang="en-US" dirty="0"/>
              <a:t>：获取文件类型</a:t>
            </a:r>
            <a:endParaRPr lang="zh-CN" dirty="0"/>
          </a:p>
        </p:txBody>
      </p:sp>
      <p:pic>
        <p:nvPicPr>
          <p:cNvPr id="4" name="图片 3"/>
          <p:cNvPicPr>
            <a:picLocks noChangeAspect="1"/>
          </p:cNvPicPr>
          <p:nvPr/>
        </p:nvPicPr>
        <p:blipFill>
          <a:blip r:embed="rId3"/>
          <a:stretch>
            <a:fillRect/>
          </a:stretch>
        </p:blipFill>
        <p:spPr>
          <a:xfrm>
            <a:off x="8027987" y="1983304"/>
            <a:ext cx="3476625" cy="2657475"/>
          </a:xfrm>
          <a:prstGeom prst="rect">
            <a:avLst/>
          </a:prstGeom>
        </p:spPr>
      </p:pic>
    </p:spTree>
    <p:extLst>
      <p:ext uri="{BB962C8B-B14F-4D97-AF65-F5344CB8AC3E}">
        <p14:creationId xmlns:p14="http://schemas.microsoft.com/office/powerpoint/2010/main" val="42580794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目录操作</a:t>
            </a:r>
            <a:endParaRPr lang="zh-CN" dirty="0"/>
          </a:p>
        </p:txBody>
      </p:sp>
      <p:sp>
        <p:nvSpPr>
          <p:cNvPr id="3" name="内容占位符 2"/>
          <p:cNvSpPr>
            <a:spLocks noGrp="1"/>
          </p:cNvSpPr>
          <p:nvPr>
            <p:ph idx="1"/>
          </p:nvPr>
        </p:nvSpPr>
        <p:spPr/>
        <p:txBody>
          <a:bodyPr/>
          <a:lstStyle/>
          <a:p>
            <a:pPr lvl="1"/>
            <a:r>
              <a:rPr lang="zh-CN" altLang="en-US" dirty="0"/>
              <a:t>遍历目录</a:t>
            </a:r>
            <a:endParaRPr lang="en-US" altLang="zh-CN" dirty="0"/>
          </a:p>
          <a:p>
            <a:pPr lvl="2"/>
            <a:r>
              <a:rPr lang="en-US" altLang="zh-CN" dirty="0" err="1"/>
              <a:t>opendir</a:t>
            </a:r>
            <a:r>
              <a:rPr lang="en-US" altLang="zh-CN" dirty="0"/>
              <a:t>();</a:t>
            </a:r>
          </a:p>
          <a:p>
            <a:pPr lvl="2"/>
            <a:r>
              <a:rPr lang="en-US" altLang="zh-CN" dirty="0" err="1"/>
              <a:t>readdir</a:t>
            </a:r>
            <a:r>
              <a:rPr lang="en-US" altLang="zh-CN" dirty="0"/>
              <a:t>();</a:t>
            </a:r>
          </a:p>
          <a:p>
            <a:pPr lvl="2"/>
            <a:r>
              <a:rPr lang="en-US" altLang="zh-CN" dirty="0" err="1"/>
              <a:t>closedir</a:t>
            </a:r>
            <a:r>
              <a:rPr lang="en-US" altLang="zh-CN" dirty="0"/>
              <a:t>();//</a:t>
            </a:r>
            <a:r>
              <a:rPr lang="zh-CN" altLang="en-US" dirty="0">
                <a:solidFill>
                  <a:schemeClr val="tx1"/>
                </a:solidFill>
              </a:rPr>
              <a:t>一定要关闭</a:t>
            </a:r>
            <a:endParaRPr lang="zh-CN" altLang="en-US" dirty="0"/>
          </a:p>
          <a:p>
            <a:pPr lvl="1"/>
            <a:r>
              <a:rPr lang="zh-CN" altLang="en-US" dirty="0"/>
              <a:t>检索目录</a:t>
            </a:r>
          </a:p>
          <a:p>
            <a:pPr lvl="1"/>
            <a:r>
              <a:rPr lang="zh-CN" altLang="en-US" dirty="0"/>
              <a:t>建立目录</a:t>
            </a:r>
          </a:p>
          <a:p>
            <a:pPr lvl="1"/>
            <a:r>
              <a:rPr lang="zh-CN" altLang="en-US" dirty="0"/>
              <a:t>删除目录</a:t>
            </a:r>
          </a:p>
          <a:p>
            <a:pPr lvl="1"/>
            <a:r>
              <a:rPr lang="zh-CN" altLang="en-US" dirty="0"/>
              <a:t>复制目录</a:t>
            </a:r>
          </a:p>
          <a:p>
            <a:pPr lvl="1"/>
            <a:endParaRPr lang="zh-CN" dirty="0"/>
          </a:p>
        </p:txBody>
      </p:sp>
    </p:spTree>
    <p:extLst>
      <p:ext uri="{BB962C8B-B14F-4D97-AF65-F5344CB8AC3E}">
        <p14:creationId xmlns:p14="http://schemas.microsoft.com/office/powerpoint/2010/main" val="8058803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时间和日期</a:t>
            </a:r>
            <a:endParaRPr lang="zh-CN" dirty="0"/>
          </a:p>
        </p:txBody>
      </p:sp>
      <p:sp>
        <p:nvSpPr>
          <p:cNvPr id="3" name="内容占位符 2"/>
          <p:cNvSpPr>
            <a:spLocks noGrp="1"/>
          </p:cNvSpPr>
          <p:nvPr>
            <p:ph idx="1"/>
          </p:nvPr>
        </p:nvSpPr>
        <p:spPr/>
        <p:txBody>
          <a:bodyPr/>
          <a:lstStyle/>
          <a:p>
            <a:pPr lvl="1"/>
            <a:r>
              <a:rPr lang="zh-CN" altLang="en-US" dirty="0"/>
              <a:t>获取日期和时间</a:t>
            </a:r>
            <a:endParaRPr lang="en-US" altLang="zh-CN" dirty="0"/>
          </a:p>
          <a:p>
            <a:pPr lvl="2"/>
            <a:r>
              <a:rPr lang="en-US" altLang="zh-CN" dirty="0"/>
              <a:t>date(string format[,</a:t>
            </a:r>
            <a:r>
              <a:rPr lang="en-US" altLang="zh-CN" dirty="0" err="1"/>
              <a:t>int</a:t>
            </a:r>
            <a:r>
              <a:rPr lang="en-US" altLang="zh-CN" dirty="0"/>
              <a:t> timestamp])</a:t>
            </a:r>
          </a:p>
          <a:p>
            <a:pPr lvl="3"/>
            <a:r>
              <a:rPr lang="zh-CN" altLang="en-US" dirty="0"/>
              <a:t>可选参数 </a:t>
            </a:r>
            <a:r>
              <a:rPr lang="en-US" altLang="zh-CN" dirty="0"/>
              <a:t>timestamp </a:t>
            </a:r>
            <a:r>
              <a:rPr lang="zh-CN" altLang="en-US" dirty="0"/>
              <a:t>表示时间戳，默认为 </a:t>
            </a:r>
            <a:r>
              <a:rPr lang="en-US" altLang="zh-CN" dirty="0"/>
              <a:t>time() </a:t>
            </a:r>
            <a:r>
              <a:rPr lang="zh-CN" altLang="en-US" dirty="0"/>
              <a:t>，即当前时间戳</a:t>
            </a:r>
            <a:endParaRPr lang="zh-CN" dirty="0"/>
          </a:p>
        </p:txBody>
      </p:sp>
      <p:pic>
        <p:nvPicPr>
          <p:cNvPr id="4" name="图片 3"/>
          <p:cNvPicPr>
            <a:picLocks noChangeAspect="1"/>
          </p:cNvPicPr>
          <p:nvPr/>
        </p:nvPicPr>
        <p:blipFill>
          <a:blip r:embed="rId3"/>
          <a:stretch>
            <a:fillRect/>
          </a:stretch>
        </p:blipFill>
        <p:spPr>
          <a:xfrm>
            <a:off x="3124390" y="3158490"/>
            <a:ext cx="6162675" cy="3467100"/>
          </a:xfrm>
          <a:prstGeom prst="rect">
            <a:avLst/>
          </a:prstGeom>
        </p:spPr>
      </p:pic>
    </p:spTree>
    <p:extLst>
      <p:ext uri="{BB962C8B-B14F-4D97-AF65-F5344CB8AC3E}">
        <p14:creationId xmlns:p14="http://schemas.microsoft.com/office/powerpoint/2010/main" val="10156566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正则表达式</a:t>
            </a:r>
            <a:endParaRPr lang="zh-CN" dirty="0"/>
          </a:p>
        </p:txBody>
      </p:sp>
      <p:sp>
        <p:nvSpPr>
          <p:cNvPr id="3" name="内容占位符 2"/>
          <p:cNvSpPr>
            <a:spLocks noGrp="1"/>
          </p:cNvSpPr>
          <p:nvPr>
            <p:ph idx="1"/>
          </p:nvPr>
        </p:nvSpPr>
        <p:spPr/>
        <p:txBody>
          <a:bodyPr/>
          <a:lstStyle/>
          <a:p>
            <a:pPr lvl="1"/>
            <a:r>
              <a:rPr lang="zh-CN" altLang="en-US" dirty="0"/>
              <a:t>正则表达式是对字符串进行操作的一种逻辑公式，就是用一些特定的字符组合成一个规则字符串，称之为正则匹配模式</a:t>
            </a:r>
            <a:endParaRPr lang="en-US" altLang="zh-CN" dirty="0"/>
          </a:p>
          <a:p>
            <a:pPr lvl="2"/>
            <a:r>
              <a:rPr lang="en-US" altLang="zh-CN" dirty="0" err="1"/>
              <a:t>preg_match</a:t>
            </a:r>
            <a:r>
              <a:rPr lang="zh-CN" altLang="en-US" dirty="0"/>
              <a:t>用于执行一个正则匹配，常用来判断一类字符模式是否存在</a:t>
            </a:r>
            <a:endParaRPr lang="en-US" altLang="zh-CN" dirty="0"/>
          </a:p>
          <a:p>
            <a:pPr lvl="1"/>
            <a:r>
              <a:rPr lang="zh-CN" altLang="en-US" dirty="0"/>
              <a:t>基本语法</a:t>
            </a:r>
            <a:endParaRPr lang="en-US" altLang="zh-CN" dirty="0"/>
          </a:p>
          <a:p>
            <a:pPr lvl="2"/>
            <a:r>
              <a:rPr lang="zh-CN" altLang="en-US" dirty="0"/>
              <a:t>正则匹配模式使用分隔符与元字符组成，分隔符可以是非数字、非反斜线、非空格的任意字符。经常使用的分隔符是正斜线</a:t>
            </a:r>
            <a:r>
              <a:rPr lang="en-US" altLang="zh-CN" dirty="0"/>
              <a:t>(/)</a:t>
            </a:r>
            <a:r>
              <a:rPr lang="zh-CN" altLang="en-US" dirty="0"/>
              <a:t>、</a:t>
            </a:r>
            <a:r>
              <a:rPr lang="en-US" altLang="zh-CN" dirty="0"/>
              <a:t>hash</a:t>
            </a:r>
            <a:r>
              <a:rPr lang="zh-CN" altLang="en-US" dirty="0"/>
              <a:t>符号</a:t>
            </a:r>
            <a:r>
              <a:rPr lang="en-US" altLang="zh-CN" dirty="0"/>
              <a:t>(#) </a:t>
            </a:r>
            <a:r>
              <a:rPr lang="zh-CN" altLang="en-US" dirty="0"/>
              <a:t>以及取反符号</a:t>
            </a:r>
            <a:r>
              <a:rPr lang="en-US" altLang="zh-CN" dirty="0"/>
              <a:t>(~</a:t>
            </a:r>
            <a:r>
              <a:rPr lang="zh-CN" altLang="en-US" dirty="0"/>
              <a:t>）</a:t>
            </a:r>
            <a:endParaRPr lang="en-US" altLang="zh-CN" dirty="0"/>
          </a:p>
          <a:p>
            <a:pPr lvl="3"/>
            <a:r>
              <a:rPr lang="en-US" altLang="zh-CN" dirty="0"/>
              <a:t>/foo bar/ </a:t>
            </a:r>
          </a:p>
          <a:p>
            <a:pPr lvl="3"/>
            <a:r>
              <a:rPr lang="en-US" altLang="zh-CN" dirty="0"/>
              <a:t>#^[^0-9]$# </a:t>
            </a:r>
          </a:p>
          <a:p>
            <a:pPr lvl="3"/>
            <a:r>
              <a:rPr lang="en-US" altLang="zh-CN" dirty="0"/>
              <a:t>~</a:t>
            </a:r>
            <a:r>
              <a:rPr lang="en-US" altLang="zh-CN" dirty="0" err="1"/>
              <a:t>php</a:t>
            </a:r>
            <a:r>
              <a:rPr lang="en-US" altLang="zh-CN" dirty="0"/>
              <a:t>~</a:t>
            </a:r>
          </a:p>
          <a:p>
            <a:pPr lvl="2"/>
            <a:r>
              <a:rPr lang="zh-CN" altLang="en-US" dirty="0"/>
              <a:t>如果模式中包含分隔符，则分隔符需要使用反斜杠（</a:t>
            </a:r>
            <a:r>
              <a:rPr lang="en-US" altLang="zh-CN" dirty="0"/>
              <a:t>\</a:t>
            </a:r>
            <a:r>
              <a:rPr lang="zh-CN" altLang="en-US" dirty="0"/>
              <a:t>）进行转义</a:t>
            </a:r>
            <a:endParaRPr lang="en-US" altLang="zh-CN" dirty="0"/>
          </a:p>
          <a:p>
            <a:pPr lvl="3"/>
            <a:r>
              <a:rPr lang="en-US" altLang="zh-CN" dirty="0"/>
              <a:t>/http:\/\//</a:t>
            </a:r>
          </a:p>
          <a:p>
            <a:pPr lvl="2"/>
            <a:r>
              <a:rPr lang="zh-CN" altLang="en-US" dirty="0"/>
              <a:t>分隔符后面可以使用模式修饰符，模式修饰符包括：</a:t>
            </a:r>
            <a:r>
              <a:rPr lang="en-US" altLang="zh-CN" dirty="0" err="1"/>
              <a:t>i</a:t>
            </a:r>
            <a:r>
              <a:rPr lang="en-US" altLang="zh-CN" dirty="0"/>
              <a:t>, m, s, x</a:t>
            </a:r>
            <a:endParaRPr lang="zh-CN" dirty="0"/>
          </a:p>
        </p:txBody>
      </p:sp>
    </p:spTree>
    <p:extLst>
      <p:ext uri="{BB962C8B-B14F-4D97-AF65-F5344CB8AC3E}">
        <p14:creationId xmlns:p14="http://schemas.microsoft.com/office/powerpoint/2010/main" val="40348597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正则表达式</a:t>
            </a:r>
            <a:endParaRPr lang="zh-CN" dirty="0"/>
          </a:p>
        </p:txBody>
      </p:sp>
      <p:sp>
        <p:nvSpPr>
          <p:cNvPr id="3" name="内容占位符 2"/>
          <p:cNvSpPr>
            <a:spLocks noGrp="1"/>
          </p:cNvSpPr>
          <p:nvPr>
            <p:ph idx="1"/>
          </p:nvPr>
        </p:nvSpPr>
        <p:spPr/>
        <p:txBody>
          <a:bodyPr/>
          <a:lstStyle/>
          <a:p>
            <a:pPr marL="457200" lvl="1" indent="0">
              <a:buNone/>
            </a:pPr>
            <a:r>
              <a:rPr lang="en-US" altLang="zh-CN" dirty="0"/>
              <a:t>\ </a:t>
            </a:r>
            <a:r>
              <a:rPr lang="zh-CN" altLang="en-US" dirty="0"/>
              <a:t>一般用于转义字符</a:t>
            </a:r>
            <a:br>
              <a:rPr lang="zh-CN" altLang="en-US" dirty="0"/>
            </a:br>
            <a:r>
              <a:rPr lang="en-US" altLang="zh-CN" dirty="0"/>
              <a:t>^ </a:t>
            </a:r>
            <a:r>
              <a:rPr lang="zh-CN" altLang="en-US" dirty="0"/>
              <a:t>断言目标的开始位置</a:t>
            </a:r>
            <a:r>
              <a:rPr lang="en-US" altLang="zh-CN" dirty="0"/>
              <a:t>(</a:t>
            </a:r>
            <a:r>
              <a:rPr lang="zh-CN" altLang="en-US" dirty="0"/>
              <a:t>或在多行模式下是行首</a:t>
            </a:r>
            <a:r>
              <a:rPr lang="en-US" altLang="zh-CN" dirty="0"/>
              <a:t>)</a:t>
            </a:r>
            <a:br>
              <a:rPr lang="en-US" altLang="zh-CN" dirty="0"/>
            </a:br>
            <a:r>
              <a:rPr lang="en-US" altLang="zh-CN" dirty="0"/>
              <a:t>$ </a:t>
            </a:r>
            <a:r>
              <a:rPr lang="zh-CN" altLang="en-US" dirty="0"/>
              <a:t>断言目标的结束位置</a:t>
            </a:r>
            <a:r>
              <a:rPr lang="en-US" altLang="zh-CN" dirty="0"/>
              <a:t>(</a:t>
            </a:r>
            <a:r>
              <a:rPr lang="zh-CN" altLang="en-US" dirty="0"/>
              <a:t>或在多行模式下是行尾</a:t>
            </a:r>
            <a:r>
              <a:rPr lang="en-US" altLang="zh-CN" dirty="0"/>
              <a:t>)</a:t>
            </a:r>
            <a:br>
              <a:rPr lang="en-US" altLang="zh-CN" dirty="0"/>
            </a:br>
            <a:r>
              <a:rPr lang="en-US" altLang="zh-CN" dirty="0"/>
              <a:t>. </a:t>
            </a:r>
            <a:r>
              <a:rPr lang="zh-CN" altLang="en-US" dirty="0"/>
              <a:t>匹配除换行符外的任何字符</a:t>
            </a:r>
            <a:r>
              <a:rPr lang="en-US" altLang="zh-CN" dirty="0"/>
              <a:t>(</a:t>
            </a:r>
            <a:r>
              <a:rPr lang="zh-CN" altLang="en-US" dirty="0"/>
              <a:t>默认</a:t>
            </a:r>
            <a:r>
              <a:rPr lang="en-US" altLang="zh-CN" dirty="0"/>
              <a:t>)</a:t>
            </a:r>
            <a:br>
              <a:rPr lang="en-US" altLang="zh-CN" dirty="0"/>
            </a:br>
            <a:r>
              <a:rPr lang="en-US" altLang="zh-CN" dirty="0"/>
              <a:t>[ </a:t>
            </a:r>
            <a:r>
              <a:rPr lang="zh-CN" altLang="en-US" dirty="0"/>
              <a:t>开始字符类定义</a:t>
            </a:r>
            <a:br>
              <a:rPr lang="zh-CN" altLang="en-US" dirty="0"/>
            </a:br>
            <a:r>
              <a:rPr lang="en-US" altLang="zh-CN" dirty="0"/>
              <a:t>] </a:t>
            </a:r>
            <a:r>
              <a:rPr lang="zh-CN" altLang="en-US" dirty="0"/>
              <a:t>结束字符类定义</a:t>
            </a:r>
            <a:br>
              <a:rPr lang="zh-CN" altLang="en-US" dirty="0"/>
            </a:br>
            <a:r>
              <a:rPr lang="en-US" altLang="zh-CN" dirty="0"/>
              <a:t>| </a:t>
            </a:r>
            <a:r>
              <a:rPr lang="zh-CN" altLang="en-US" dirty="0"/>
              <a:t>开始一个可选分支</a:t>
            </a:r>
            <a:br>
              <a:rPr lang="zh-CN" altLang="en-US" dirty="0"/>
            </a:br>
            <a:r>
              <a:rPr lang="en-US" altLang="zh-CN" dirty="0"/>
              <a:t>( </a:t>
            </a:r>
            <a:r>
              <a:rPr lang="zh-CN" altLang="en-US" dirty="0"/>
              <a:t>子组的开始标记</a:t>
            </a:r>
            <a:br>
              <a:rPr lang="zh-CN" altLang="en-US" dirty="0"/>
            </a:br>
            <a:r>
              <a:rPr lang="en-US" altLang="zh-CN" dirty="0"/>
              <a:t>) </a:t>
            </a:r>
            <a:r>
              <a:rPr lang="zh-CN" altLang="en-US" dirty="0"/>
              <a:t>子组的结束标记</a:t>
            </a:r>
            <a:br>
              <a:rPr lang="zh-CN" altLang="en-US" dirty="0"/>
            </a:br>
            <a:r>
              <a:rPr lang="en-US" altLang="zh-CN" dirty="0"/>
              <a:t>? </a:t>
            </a:r>
            <a:r>
              <a:rPr lang="zh-CN" altLang="en-US" dirty="0"/>
              <a:t>作为量词，表示 </a:t>
            </a:r>
            <a:r>
              <a:rPr lang="en-US" altLang="zh-CN" dirty="0"/>
              <a:t>0 </a:t>
            </a:r>
            <a:r>
              <a:rPr lang="zh-CN" altLang="en-US" dirty="0"/>
              <a:t>次或 </a:t>
            </a:r>
            <a:r>
              <a:rPr lang="en-US" altLang="zh-CN" dirty="0"/>
              <a:t>1 </a:t>
            </a:r>
            <a:r>
              <a:rPr lang="zh-CN" altLang="en-US" dirty="0"/>
              <a:t>次匹配。位于量词后面用于改变量词的贪婪特性。 </a:t>
            </a:r>
            <a:r>
              <a:rPr lang="en-US" altLang="zh-CN" dirty="0"/>
              <a:t>(</a:t>
            </a:r>
            <a:r>
              <a:rPr lang="zh-CN" altLang="en-US" dirty="0"/>
              <a:t>查阅量词</a:t>
            </a:r>
            <a:r>
              <a:rPr lang="en-US" altLang="zh-CN" dirty="0"/>
              <a:t>)</a:t>
            </a:r>
            <a:br>
              <a:rPr lang="en-US" altLang="zh-CN" dirty="0"/>
            </a:br>
            <a:r>
              <a:rPr lang="en-US" altLang="zh-CN" dirty="0"/>
              <a:t>* </a:t>
            </a:r>
            <a:r>
              <a:rPr lang="zh-CN" altLang="en-US" dirty="0"/>
              <a:t>量词，</a:t>
            </a:r>
            <a:r>
              <a:rPr lang="en-US" altLang="zh-CN" dirty="0"/>
              <a:t>0 </a:t>
            </a:r>
            <a:r>
              <a:rPr lang="zh-CN" altLang="en-US" dirty="0"/>
              <a:t>次或多次匹配</a:t>
            </a:r>
            <a:br>
              <a:rPr lang="zh-CN" altLang="en-US" dirty="0"/>
            </a:br>
            <a:r>
              <a:rPr lang="en-US" altLang="zh-CN" dirty="0"/>
              <a:t>+ </a:t>
            </a:r>
            <a:r>
              <a:rPr lang="zh-CN" altLang="en-US" dirty="0"/>
              <a:t>量词，</a:t>
            </a:r>
            <a:r>
              <a:rPr lang="en-US" altLang="zh-CN" dirty="0"/>
              <a:t>1 </a:t>
            </a:r>
            <a:r>
              <a:rPr lang="zh-CN" altLang="en-US" dirty="0"/>
              <a:t>次或多次匹配</a:t>
            </a:r>
            <a:br>
              <a:rPr lang="zh-CN" altLang="en-US" dirty="0"/>
            </a:br>
            <a:r>
              <a:rPr lang="en-US" altLang="zh-CN" dirty="0"/>
              <a:t>{ </a:t>
            </a:r>
            <a:r>
              <a:rPr lang="zh-CN" altLang="en-US" dirty="0"/>
              <a:t>自定义量词开始标记</a:t>
            </a:r>
            <a:br>
              <a:rPr lang="zh-CN" altLang="en-US" dirty="0"/>
            </a:br>
            <a:r>
              <a:rPr lang="en-US" altLang="zh-CN" dirty="0"/>
              <a:t>} </a:t>
            </a:r>
            <a:r>
              <a:rPr lang="zh-CN" altLang="en-US" dirty="0"/>
              <a:t>自定义量词结束标记</a:t>
            </a:r>
            <a:endParaRPr lang="en-US" altLang="zh-CN" dirty="0"/>
          </a:p>
          <a:p>
            <a:pPr lvl="1"/>
            <a:endParaRPr lang="zh-CN" dirty="0"/>
          </a:p>
        </p:txBody>
      </p:sp>
    </p:spTree>
    <p:extLst>
      <p:ext uri="{BB962C8B-B14F-4D97-AF65-F5344CB8AC3E}">
        <p14:creationId xmlns:p14="http://schemas.microsoft.com/office/powerpoint/2010/main" val="334750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文本占位符 2"/>
          <p:cNvSpPr>
            <a:spLocks noGrp="1"/>
          </p:cNvSpPr>
          <p:nvPr>
            <p:ph type="body" idx="1"/>
          </p:nvPr>
        </p:nvSpPr>
        <p:spPr>
          <a:xfrm>
            <a:off x="3544711" y="3530129"/>
            <a:ext cx="7959900" cy="1120894"/>
          </a:xfrm>
        </p:spPr>
        <p:txBody>
          <a:bodyPr>
            <a:normAutofit/>
          </a:bodyPr>
          <a:lstStyle/>
          <a:p>
            <a:endParaRPr lang="zh-CN" dirty="0"/>
          </a:p>
        </p:txBody>
      </p:sp>
    </p:spTree>
    <p:extLst>
      <p:ext uri="{BB962C8B-B14F-4D97-AF65-F5344CB8AC3E}">
        <p14:creationId xmlns:p14="http://schemas.microsoft.com/office/powerpoint/2010/main" val="30945929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a:t>
            </a:r>
            <a:r>
              <a:rPr lang="en-US" altLang="zh-CN" dirty="0"/>
              <a:t>PHP</a:t>
            </a:r>
            <a:r>
              <a:rPr lang="zh-CN" altLang="en-US" dirty="0"/>
              <a:t>进阶</a:t>
            </a:r>
            <a:br>
              <a:rPr lang="en-US" altLang="zh-CN" dirty="0"/>
            </a:br>
            <a:r>
              <a:rPr lang="en-US" altLang="zh-CN" dirty="0"/>
              <a:t>	</a:t>
            </a:r>
            <a:r>
              <a:rPr lang="zh-CN" altLang="en-US" dirty="0"/>
              <a:t>正则表达式</a:t>
            </a:r>
            <a:endParaRPr lang="zh-CN" dirty="0"/>
          </a:p>
        </p:txBody>
      </p:sp>
      <p:sp>
        <p:nvSpPr>
          <p:cNvPr id="3" name="内容占位符 2"/>
          <p:cNvSpPr>
            <a:spLocks noGrp="1"/>
          </p:cNvSpPr>
          <p:nvPr>
            <p:ph idx="1"/>
          </p:nvPr>
        </p:nvSpPr>
        <p:spPr/>
        <p:txBody>
          <a:bodyPr/>
          <a:lstStyle/>
          <a:p>
            <a:pPr marL="457200" lvl="1" indent="0">
              <a:buNone/>
            </a:pPr>
            <a:endParaRPr lang="en-US" altLang="zh-CN" dirty="0"/>
          </a:p>
          <a:p>
            <a:pPr marL="457200" lvl="1" indent="0">
              <a:buNone/>
            </a:pPr>
            <a:r>
              <a:rPr lang="zh-CN" altLang="en-US" dirty="0"/>
              <a:t>手册：</a:t>
            </a:r>
            <a:r>
              <a:rPr lang="en-US" altLang="zh-CN" dirty="0">
                <a:hlinkClick r:id="rId3"/>
              </a:rPr>
              <a:t>http://www.360doc.com/content/10/0921/10/930254_55292179.shtml</a:t>
            </a:r>
            <a:endParaRPr lang="en-US" altLang="zh-CN" dirty="0"/>
          </a:p>
          <a:p>
            <a:pPr marL="457200" lvl="1" indent="0">
              <a:buNone/>
            </a:pPr>
            <a:endParaRPr lang="en-US" altLang="zh-CN" dirty="0"/>
          </a:p>
          <a:p>
            <a:pPr marL="457200" lvl="1" indent="0">
              <a:buNone/>
            </a:pPr>
            <a:endParaRPr lang="en-US" altLang="zh-CN" dirty="0"/>
          </a:p>
          <a:p>
            <a:pPr marL="457200" lvl="1" indent="0">
              <a:buNone/>
            </a:pPr>
            <a:r>
              <a:rPr lang="zh-CN" altLang="en-US" dirty="0"/>
              <a:t>用法：</a:t>
            </a:r>
            <a:r>
              <a:rPr lang="en-US" altLang="zh-CN" dirty="0">
                <a:hlinkClick r:id="rId4"/>
              </a:rPr>
              <a:t>http://justcoding.iteye.com/blog/730513</a:t>
            </a: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zh-CN" dirty="0"/>
          </a:p>
        </p:txBody>
      </p:sp>
    </p:spTree>
    <p:extLst>
      <p:ext uri="{BB962C8B-B14F-4D97-AF65-F5344CB8AC3E}">
        <p14:creationId xmlns:p14="http://schemas.microsoft.com/office/powerpoint/2010/main" val="1052163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err="1"/>
              <a:t>MySql</a:t>
            </a:r>
            <a:r>
              <a:rPr lang="zh-CN" altLang="en-US" dirty="0"/>
              <a:t>数据库</a:t>
            </a:r>
            <a:endParaRPr lang="zh-CN" dirty="0"/>
          </a:p>
        </p:txBody>
      </p:sp>
      <p:sp>
        <p:nvSpPr>
          <p:cNvPr id="3" name="文本占位符 2"/>
          <p:cNvSpPr>
            <a:spLocks noGrp="1"/>
          </p:cNvSpPr>
          <p:nvPr>
            <p:ph type="body" idx="1"/>
          </p:nvPr>
        </p:nvSpPr>
        <p:spPr/>
        <p:txBody>
          <a:bodyPr/>
          <a:lstStyle/>
          <a:p>
            <a:r>
              <a:rPr lang="en-US" altLang="zh-CN" dirty="0"/>
              <a:t>	</a:t>
            </a:r>
            <a:r>
              <a:rPr lang="zh-CN" altLang="en-US" dirty="0">
                <a:latin typeface="宋体" panose="02010600030101010101" pitchFamily="2" charset="-122"/>
                <a:ea typeface="宋体" panose="02010600030101010101" pitchFamily="2" charset="-122"/>
                <a:sym typeface="宋体" panose="02010600030101010101" pitchFamily="2" charset="-122"/>
              </a:rPr>
              <a:t>简介、访问、数据库中常用字段类型、创建一个简单的数据库</a:t>
            </a:r>
            <a:endParaRPr lang="en-US" altLang="zh-CN" dirty="0">
              <a:latin typeface="宋体" panose="02010600030101010101" pitchFamily="2" charset="-122"/>
              <a:ea typeface="宋体" panose="02010600030101010101" pitchFamily="2" charset="-122"/>
              <a:sym typeface="宋体" panose="02010600030101010101" pitchFamily="2" charset="-122"/>
            </a:endParaRPr>
          </a:p>
          <a:p>
            <a:r>
              <a:rPr lang="en-US" altLang="zh-CN" dirty="0">
                <a:latin typeface="宋体" panose="02010600030101010101" pitchFamily="2" charset="-122"/>
                <a:ea typeface="宋体" panose="02010600030101010101" pitchFamily="2" charset="-122"/>
                <a:sym typeface="宋体" panose="02010600030101010101" pitchFamily="2" charset="-122"/>
              </a:rPr>
              <a:t>	</a:t>
            </a:r>
            <a:r>
              <a:rPr lang="zh-CN" altLang="en-US" dirty="0">
                <a:latin typeface="宋体" panose="02010600030101010101" pitchFamily="2" charset="-122"/>
                <a:ea typeface="宋体" panose="02010600030101010101" pitchFamily="2" charset="-122"/>
                <a:sym typeface="宋体" panose="02010600030101010101" pitchFamily="2" charset="-122"/>
              </a:rPr>
              <a:t>常用</a:t>
            </a:r>
            <a:r>
              <a:rPr lang="en-US" altLang="zh-CN" dirty="0" err="1">
                <a:latin typeface="宋体" panose="02010600030101010101" pitchFamily="2" charset="-122"/>
                <a:ea typeface="宋体" panose="02010600030101010101" pitchFamily="2" charset="-122"/>
                <a:sym typeface="宋体" panose="02010600030101010101" pitchFamily="2" charset="-122"/>
              </a:rPr>
              <a:t>sql</a:t>
            </a:r>
            <a:r>
              <a:rPr lang="zh-CN" altLang="en-US" dirty="0">
                <a:latin typeface="宋体" panose="02010600030101010101" pitchFamily="2" charset="-122"/>
                <a:ea typeface="宋体" panose="02010600030101010101" pitchFamily="2" charset="-122"/>
                <a:sym typeface="宋体" panose="02010600030101010101" pitchFamily="2" charset="-122"/>
              </a:rPr>
              <a:t>命令</a:t>
            </a:r>
            <a:endParaRPr lang="zh-CN" dirty="0"/>
          </a:p>
        </p:txBody>
      </p:sp>
    </p:spTree>
    <p:extLst>
      <p:ext uri="{BB962C8B-B14F-4D97-AF65-F5344CB8AC3E}">
        <p14:creationId xmlns:p14="http://schemas.microsoft.com/office/powerpoint/2010/main" val="39478549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err="1"/>
              <a:t>MySql</a:t>
            </a:r>
            <a:r>
              <a:rPr lang="zh-CN" altLang="en-US" dirty="0"/>
              <a:t>数据库</a:t>
            </a:r>
            <a:br>
              <a:rPr lang="en-US" altLang="zh-CN" dirty="0"/>
            </a:br>
            <a:r>
              <a:rPr lang="en-US" altLang="zh-CN" dirty="0"/>
              <a:t>	</a:t>
            </a:r>
            <a:r>
              <a:rPr lang="en-US" altLang="zh-CN" dirty="0" err="1"/>
              <a:t>MySql</a:t>
            </a:r>
            <a:r>
              <a:rPr lang="zh-CN" altLang="en-US" dirty="0"/>
              <a:t>简介</a:t>
            </a:r>
            <a:endParaRPr lang="zh-CN" dirty="0"/>
          </a:p>
        </p:txBody>
      </p:sp>
      <p:sp>
        <p:nvSpPr>
          <p:cNvPr id="3" name="内容占位符 2"/>
          <p:cNvSpPr>
            <a:spLocks noGrp="1"/>
          </p:cNvSpPr>
          <p:nvPr>
            <p:ph idx="1"/>
          </p:nvPr>
        </p:nvSpPr>
        <p:spPr/>
        <p:txBody>
          <a:bodyPr/>
          <a:lstStyle/>
          <a:p>
            <a:pPr lvl="1"/>
            <a:r>
              <a:rPr lang="en-US" altLang="zh-CN" dirty="0"/>
              <a:t>MySQL</a:t>
            </a:r>
            <a:r>
              <a:rPr lang="zh-CN" altLang="en-US" dirty="0"/>
              <a:t>是一个小型关系型数据库管理系统</a:t>
            </a:r>
            <a:endParaRPr lang="en-US" altLang="zh-CN" dirty="0"/>
          </a:p>
          <a:p>
            <a:pPr lvl="2"/>
            <a:r>
              <a:rPr lang="zh-CN" altLang="en-US" dirty="0"/>
              <a:t>支持</a:t>
            </a:r>
            <a:r>
              <a:rPr lang="en-US" altLang="zh-CN" dirty="0"/>
              <a:t>FreeBSD</a:t>
            </a:r>
            <a:r>
              <a:rPr lang="zh-CN" altLang="en-US" dirty="0"/>
              <a:t>、</a:t>
            </a:r>
            <a:r>
              <a:rPr lang="en-US" altLang="zh-CN" dirty="0"/>
              <a:t>Linux</a:t>
            </a:r>
            <a:r>
              <a:rPr lang="zh-CN" altLang="en-US" dirty="0"/>
              <a:t>、</a:t>
            </a:r>
            <a:r>
              <a:rPr lang="en-US" altLang="zh-CN" dirty="0"/>
              <a:t>MAC</a:t>
            </a:r>
            <a:r>
              <a:rPr lang="zh-CN" altLang="en-US" dirty="0"/>
              <a:t>、</a:t>
            </a:r>
            <a:r>
              <a:rPr lang="en-US" altLang="zh-CN" dirty="0"/>
              <a:t>Windows</a:t>
            </a:r>
            <a:r>
              <a:rPr lang="zh-CN" altLang="en-US" dirty="0"/>
              <a:t>等多种操作系统 </a:t>
            </a:r>
            <a:endParaRPr lang="en-US" altLang="zh-CN" dirty="0"/>
          </a:p>
          <a:p>
            <a:pPr lvl="1"/>
            <a:r>
              <a:rPr lang="zh-CN" altLang="en-US" dirty="0"/>
              <a:t>特点</a:t>
            </a:r>
            <a:endParaRPr lang="en-US" altLang="zh-CN" dirty="0"/>
          </a:p>
          <a:p>
            <a:pPr lvl="2"/>
            <a:r>
              <a:rPr lang="zh-CN" altLang="en-US" dirty="0"/>
              <a:t>可以处理拥有上千万条记录的大型数据</a:t>
            </a:r>
          </a:p>
          <a:p>
            <a:pPr lvl="2"/>
            <a:r>
              <a:rPr lang="zh-CN" altLang="en-US" dirty="0"/>
              <a:t>支持常见的</a:t>
            </a:r>
            <a:r>
              <a:rPr lang="en-US" altLang="zh-CN" dirty="0"/>
              <a:t>SQL</a:t>
            </a:r>
            <a:r>
              <a:rPr lang="zh-CN" altLang="en-US" dirty="0"/>
              <a:t>语句规范</a:t>
            </a:r>
          </a:p>
          <a:p>
            <a:pPr lvl="2"/>
            <a:r>
              <a:rPr lang="zh-CN" altLang="en-US" dirty="0"/>
              <a:t>可移植行高，安装简单小巧</a:t>
            </a:r>
            <a:endParaRPr lang="en-US" altLang="zh-CN" dirty="0"/>
          </a:p>
          <a:p>
            <a:pPr lvl="2"/>
            <a:r>
              <a:rPr lang="zh-CN" altLang="en-US" dirty="0"/>
              <a:t>良好的运行效率，有丰富信息的网络支持</a:t>
            </a:r>
            <a:endParaRPr lang="en-US" altLang="zh-CN" dirty="0"/>
          </a:p>
          <a:p>
            <a:pPr lvl="2"/>
            <a:r>
              <a:rPr lang="zh-CN" altLang="en-US" dirty="0"/>
              <a:t>调试、管理，优化简单（相对其他大型数据库）</a:t>
            </a:r>
            <a:endParaRPr lang="zh-CN" dirty="0"/>
          </a:p>
        </p:txBody>
      </p:sp>
    </p:spTree>
    <p:extLst>
      <p:ext uri="{BB962C8B-B14F-4D97-AF65-F5344CB8AC3E}">
        <p14:creationId xmlns:p14="http://schemas.microsoft.com/office/powerpoint/2010/main" val="37800995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访问途径</a:t>
            </a:r>
            <a:endParaRPr lang="zh-CN" dirty="0"/>
          </a:p>
        </p:txBody>
      </p:sp>
      <p:sp>
        <p:nvSpPr>
          <p:cNvPr id="3" name="内容占位符 2"/>
          <p:cNvSpPr>
            <a:spLocks noGrp="1"/>
          </p:cNvSpPr>
          <p:nvPr>
            <p:ph idx="1"/>
          </p:nvPr>
        </p:nvSpPr>
        <p:spPr/>
        <p:txBody>
          <a:bodyPr/>
          <a:lstStyle/>
          <a:p>
            <a:pPr lvl="1"/>
            <a:r>
              <a:rPr lang="en-US" altLang="zh-CN" dirty="0"/>
              <a:t>MYSQL</a:t>
            </a:r>
            <a:r>
              <a:rPr lang="zh-CN" altLang="en-US" dirty="0"/>
              <a:t>默认使用的是</a:t>
            </a:r>
            <a:r>
              <a:rPr lang="en-US" altLang="zh-CN" dirty="0">
                <a:solidFill>
                  <a:srgbClr val="C00000"/>
                </a:solidFill>
              </a:rPr>
              <a:t>3306</a:t>
            </a:r>
            <a:r>
              <a:rPr lang="zh-CN" altLang="en-US" dirty="0"/>
              <a:t>端口</a:t>
            </a:r>
            <a:endParaRPr lang="en-US" altLang="zh-CN" dirty="0"/>
          </a:p>
          <a:p>
            <a:pPr lvl="1"/>
            <a:r>
              <a:rPr lang="zh-CN" altLang="en-US" dirty="0"/>
              <a:t>使用工具</a:t>
            </a:r>
            <a:r>
              <a:rPr lang="en-US" altLang="zh-CN" dirty="0"/>
              <a:t>MYSQL</a:t>
            </a:r>
            <a:r>
              <a:rPr lang="zh-CN" altLang="en-US" dirty="0"/>
              <a:t>官方的工具访问：</a:t>
            </a:r>
            <a:r>
              <a:rPr lang="en-US" altLang="zh-CN" dirty="0"/>
              <a:t>MySQL Administrator tool </a:t>
            </a:r>
          </a:p>
          <a:p>
            <a:pPr lvl="1"/>
            <a:r>
              <a:rPr lang="zh-CN" altLang="en-US" dirty="0"/>
              <a:t>使用第三方工具访问：</a:t>
            </a:r>
            <a:r>
              <a:rPr lang="en-US" altLang="zh-CN" dirty="0"/>
              <a:t> </a:t>
            </a:r>
            <a:r>
              <a:rPr lang="en-US" altLang="zh-CN" dirty="0" err="1"/>
              <a:t>Navicat</a:t>
            </a:r>
            <a:r>
              <a:rPr lang="en-US" altLang="zh-CN" dirty="0"/>
              <a:t> for MySQL </a:t>
            </a:r>
            <a:r>
              <a:rPr lang="zh-CN" altLang="en-US" dirty="0"/>
              <a:t>、</a:t>
            </a:r>
            <a:r>
              <a:rPr lang="en-US" altLang="zh-CN" dirty="0" err="1"/>
              <a:t>mysqlexec</a:t>
            </a:r>
            <a:r>
              <a:rPr lang="en-US" altLang="zh-CN" dirty="0"/>
              <a:t> </a:t>
            </a:r>
            <a:r>
              <a:rPr lang="zh-CN" altLang="en-US" dirty="0"/>
              <a:t>、 </a:t>
            </a:r>
            <a:r>
              <a:rPr lang="en-US" altLang="zh-CN" dirty="0" err="1"/>
              <a:t>mysql</a:t>
            </a:r>
            <a:r>
              <a:rPr lang="zh-CN" altLang="en-US" dirty="0"/>
              <a:t>连接器</a:t>
            </a:r>
            <a:endParaRPr lang="en-US" altLang="zh-CN" dirty="0"/>
          </a:p>
          <a:p>
            <a:pPr lvl="1"/>
            <a:r>
              <a:rPr lang="zh-CN" altLang="en-US" dirty="0"/>
              <a:t>使用</a:t>
            </a:r>
            <a:r>
              <a:rPr lang="en-US" altLang="zh-CN" dirty="0"/>
              <a:t>WEB</a:t>
            </a:r>
            <a:r>
              <a:rPr lang="zh-CN" altLang="en-US" dirty="0"/>
              <a:t>方式访问：</a:t>
            </a:r>
            <a:r>
              <a:rPr lang="en-US" altLang="zh-CN" dirty="0" err="1"/>
              <a:t>phpMyAdmin</a:t>
            </a:r>
            <a:endParaRPr lang="en-US" altLang="zh-CN" dirty="0"/>
          </a:p>
          <a:p>
            <a:pPr lvl="1"/>
            <a:r>
              <a:rPr lang="zh-CN" altLang="en-US" dirty="0"/>
              <a:t>比较：</a:t>
            </a:r>
          </a:p>
          <a:p>
            <a:pPr lvl="2"/>
            <a:r>
              <a:rPr lang="zh-CN" altLang="en-US" dirty="0"/>
              <a:t>使用客户端工具操作效率高，安全性高</a:t>
            </a:r>
          </a:p>
          <a:p>
            <a:pPr lvl="2"/>
            <a:r>
              <a:rPr lang="zh-CN" altLang="en-US" dirty="0"/>
              <a:t>使用</a:t>
            </a:r>
            <a:r>
              <a:rPr lang="en-US" altLang="zh-CN" dirty="0"/>
              <a:t>WEB</a:t>
            </a:r>
            <a:r>
              <a:rPr lang="zh-CN" altLang="en-US" dirty="0"/>
              <a:t>方式简单方便，不受限制</a:t>
            </a:r>
          </a:p>
          <a:p>
            <a:pPr lvl="1"/>
            <a:endParaRPr lang="zh-CN" dirty="0"/>
          </a:p>
        </p:txBody>
      </p:sp>
    </p:spTree>
    <p:extLst>
      <p:ext uri="{BB962C8B-B14F-4D97-AF65-F5344CB8AC3E}">
        <p14:creationId xmlns:p14="http://schemas.microsoft.com/office/powerpoint/2010/main" val="37740903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常用字段类型</a:t>
            </a:r>
            <a:endParaRPr lang="zh-CN" dirty="0"/>
          </a:p>
        </p:txBody>
      </p:sp>
      <p:sp>
        <p:nvSpPr>
          <p:cNvPr id="3" name="内容占位符 2"/>
          <p:cNvSpPr>
            <a:spLocks noGrp="1"/>
          </p:cNvSpPr>
          <p:nvPr>
            <p:ph idx="1"/>
          </p:nvPr>
        </p:nvSpPr>
        <p:spPr/>
        <p:txBody>
          <a:bodyPr/>
          <a:lstStyle/>
          <a:p>
            <a:pPr lvl="1"/>
            <a:r>
              <a:rPr lang="zh-CN" altLang="en-US" dirty="0"/>
              <a:t>整数型：</a:t>
            </a:r>
            <a:r>
              <a:rPr lang="en-US" altLang="zh-CN" dirty="0"/>
              <a:t>TINYINT</a:t>
            </a:r>
            <a:r>
              <a:rPr lang="zh-CN" altLang="en-US" dirty="0"/>
              <a:t>，</a:t>
            </a:r>
            <a:r>
              <a:rPr lang="en-US" altLang="zh-CN" dirty="0"/>
              <a:t>SMALLINT</a:t>
            </a:r>
            <a:r>
              <a:rPr lang="zh-CN" altLang="en-US" dirty="0"/>
              <a:t>，</a:t>
            </a:r>
            <a:r>
              <a:rPr lang="en-US" altLang="zh-CN" dirty="0"/>
              <a:t>INT</a:t>
            </a:r>
            <a:r>
              <a:rPr lang="zh-CN" altLang="en-US" dirty="0"/>
              <a:t>，</a:t>
            </a:r>
            <a:r>
              <a:rPr lang="en-US" altLang="zh-CN" dirty="0"/>
              <a:t>BIGINT</a:t>
            </a:r>
          </a:p>
          <a:p>
            <a:pPr lvl="1"/>
            <a:r>
              <a:rPr lang="zh-CN" altLang="en-US" dirty="0"/>
              <a:t>小数型：</a:t>
            </a:r>
            <a:r>
              <a:rPr lang="en-US" altLang="zh-CN" dirty="0"/>
              <a:t>FLOAT</a:t>
            </a:r>
            <a:r>
              <a:rPr lang="zh-CN" altLang="en-US" dirty="0"/>
              <a:t>，</a:t>
            </a:r>
            <a:r>
              <a:rPr lang="en-US" altLang="zh-CN" dirty="0"/>
              <a:t>DOUBLE</a:t>
            </a:r>
            <a:r>
              <a:rPr lang="zh-CN" altLang="en-US" dirty="0"/>
              <a:t>，</a:t>
            </a:r>
            <a:r>
              <a:rPr lang="en-US" altLang="zh-CN" dirty="0"/>
              <a:t>DECIMAL(M,D)</a:t>
            </a:r>
          </a:p>
          <a:p>
            <a:pPr lvl="1"/>
            <a:r>
              <a:rPr lang="zh-CN" altLang="en-US" dirty="0"/>
              <a:t>字符型：</a:t>
            </a:r>
            <a:r>
              <a:rPr lang="en-US" altLang="zh-CN" dirty="0"/>
              <a:t>CHAR</a:t>
            </a:r>
            <a:r>
              <a:rPr lang="zh-CN" altLang="en-US" dirty="0"/>
              <a:t>，</a:t>
            </a:r>
            <a:r>
              <a:rPr lang="en-US" altLang="zh-CN" dirty="0"/>
              <a:t>VARCHAR</a:t>
            </a:r>
          </a:p>
          <a:p>
            <a:pPr lvl="1"/>
            <a:r>
              <a:rPr lang="zh-CN" altLang="en-US" dirty="0"/>
              <a:t>日期型：</a:t>
            </a:r>
            <a:r>
              <a:rPr lang="en-US" altLang="zh-CN" dirty="0"/>
              <a:t>DATETIME </a:t>
            </a:r>
            <a:r>
              <a:rPr lang="zh-CN" altLang="en-US" dirty="0"/>
              <a:t>，</a:t>
            </a:r>
            <a:r>
              <a:rPr lang="en-US" altLang="zh-CN" dirty="0"/>
              <a:t>DATE</a:t>
            </a:r>
            <a:r>
              <a:rPr lang="zh-CN" altLang="en-US" dirty="0"/>
              <a:t>，</a:t>
            </a:r>
            <a:r>
              <a:rPr lang="en-US" altLang="zh-CN" dirty="0"/>
              <a:t>TIMESTAMP</a:t>
            </a:r>
          </a:p>
          <a:p>
            <a:pPr lvl="1"/>
            <a:r>
              <a:rPr lang="zh-CN" altLang="en-US" dirty="0"/>
              <a:t>备注型：</a:t>
            </a:r>
            <a:r>
              <a:rPr lang="en-US" altLang="zh-CN" dirty="0"/>
              <a:t>TINYTEXT </a:t>
            </a:r>
            <a:r>
              <a:rPr lang="zh-CN" altLang="en-US" dirty="0"/>
              <a:t>，</a:t>
            </a:r>
            <a:r>
              <a:rPr lang="en-US" altLang="zh-CN" dirty="0"/>
              <a:t>TEXT </a:t>
            </a:r>
            <a:r>
              <a:rPr lang="zh-CN" altLang="en-US" dirty="0"/>
              <a:t>，</a:t>
            </a:r>
            <a:r>
              <a:rPr lang="en-US" altLang="zh-CN" dirty="0"/>
              <a:t>LONGTEXT</a:t>
            </a:r>
          </a:p>
          <a:p>
            <a:pPr lvl="1"/>
            <a:endParaRPr lang="zh-CN" dirty="0"/>
          </a:p>
        </p:txBody>
      </p:sp>
    </p:spTree>
    <p:extLst>
      <p:ext uri="{BB962C8B-B14F-4D97-AF65-F5344CB8AC3E}">
        <p14:creationId xmlns:p14="http://schemas.microsoft.com/office/powerpoint/2010/main" val="13322328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Sql</a:t>
            </a:r>
            <a:endParaRPr lang="zh-CN" dirty="0"/>
          </a:p>
        </p:txBody>
      </p:sp>
      <p:sp>
        <p:nvSpPr>
          <p:cNvPr id="3" name="内容占位符 2"/>
          <p:cNvSpPr>
            <a:spLocks noGrp="1"/>
          </p:cNvSpPr>
          <p:nvPr>
            <p:ph idx="1"/>
          </p:nvPr>
        </p:nvSpPr>
        <p:spPr>
          <a:xfrm>
            <a:off x="2589212" y="2133600"/>
            <a:ext cx="8915400" cy="4632960"/>
          </a:xfrm>
        </p:spPr>
        <p:txBody>
          <a:bodyPr>
            <a:normAutofit/>
          </a:bodyPr>
          <a:lstStyle/>
          <a:p>
            <a:pPr lvl="1"/>
            <a:r>
              <a:rPr lang="en-US" altLang="zh-CN" dirty="0"/>
              <a:t>SQL </a:t>
            </a:r>
            <a:r>
              <a:rPr lang="zh-CN" altLang="en-US" dirty="0"/>
              <a:t>指结构化查询语言，使我们有能力访问数据库</a:t>
            </a:r>
          </a:p>
          <a:p>
            <a:pPr lvl="1"/>
            <a:r>
              <a:rPr lang="en-US" altLang="zh-CN" dirty="0"/>
              <a:t>SQL </a:t>
            </a:r>
            <a:r>
              <a:rPr lang="zh-CN" altLang="en-US" dirty="0"/>
              <a:t>是一种 </a:t>
            </a:r>
            <a:r>
              <a:rPr lang="en-US" altLang="zh-CN" dirty="0"/>
              <a:t>ANSI </a:t>
            </a:r>
            <a:r>
              <a:rPr lang="zh-CN" altLang="en-US" dirty="0"/>
              <a:t>的标准计算机语言</a:t>
            </a:r>
            <a:endParaRPr lang="en-US" altLang="zh-CN" dirty="0"/>
          </a:p>
          <a:p>
            <a:pPr lvl="1"/>
            <a:r>
              <a:rPr lang="en-US" altLang="zh-CN" dirty="0"/>
              <a:t>SQL </a:t>
            </a:r>
            <a:r>
              <a:rPr lang="zh-CN" altLang="en-US" dirty="0"/>
              <a:t>面向数据库执行查询</a:t>
            </a:r>
          </a:p>
          <a:p>
            <a:pPr lvl="1"/>
            <a:r>
              <a:rPr lang="en-US" altLang="zh-CN" dirty="0"/>
              <a:t>SQL </a:t>
            </a:r>
            <a:r>
              <a:rPr lang="zh-CN" altLang="en-US" dirty="0"/>
              <a:t>可从数据库取回数据</a:t>
            </a:r>
          </a:p>
          <a:p>
            <a:pPr lvl="1"/>
            <a:r>
              <a:rPr lang="en-US" altLang="zh-CN" dirty="0"/>
              <a:t>SQL </a:t>
            </a:r>
            <a:r>
              <a:rPr lang="zh-CN" altLang="en-US" dirty="0"/>
              <a:t>可在数据库中插入新的记录</a:t>
            </a:r>
          </a:p>
          <a:p>
            <a:pPr lvl="1"/>
            <a:r>
              <a:rPr lang="en-US" altLang="zh-CN" dirty="0"/>
              <a:t>SQL </a:t>
            </a:r>
            <a:r>
              <a:rPr lang="zh-CN" altLang="en-US" dirty="0"/>
              <a:t>可更新数据库中的数据</a:t>
            </a:r>
          </a:p>
          <a:p>
            <a:pPr lvl="1"/>
            <a:r>
              <a:rPr lang="en-US" altLang="zh-CN" dirty="0"/>
              <a:t>SQL </a:t>
            </a:r>
            <a:r>
              <a:rPr lang="zh-CN" altLang="en-US" dirty="0"/>
              <a:t>可从数据库删除记录</a:t>
            </a:r>
          </a:p>
          <a:p>
            <a:pPr lvl="1"/>
            <a:r>
              <a:rPr lang="en-US" altLang="zh-CN" dirty="0"/>
              <a:t>SQL </a:t>
            </a:r>
            <a:r>
              <a:rPr lang="zh-CN" altLang="en-US" dirty="0"/>
              <a:t>可创建新数据库</a:t>
            </a:r>
          </a:p>
          <a:p>
            <a:pPr lvl="1"/>
            <a:r>
              <a:rPr lang="en-US" altLang="zh-CN" dirty="0"/>
              <a:t>SQL </a:t>
            </a:r>
            <a:r>
              <a:rPr lang="zh-CN" altLang="en-US" dirty="0"/>
              <a:t>可在数据库中创建新表</a:t>
            </a:r>
          </a:p>
          <a:p>
            <a:pPr lvl="1"/>
            <a:r>
              <a:rPr lang="en-US" altLang="zh-CN" dirty="0"/>
              <a:t>SQL </a:t>
            </a:r>
            <a:r>
              <a:rPr lang="zh-CN" altLang="en-US" dirty="0"/>
              <a:t>可在数据库中创建存储过程</a:t>
            </a:r>
          </a:p>
          <a:p>
            <a:pPr lvl="1"/>
            <a:r>
              <a:rPr lang="en-US" altLang="zh-CN" dirty="0"/>
              <a:t>SQL </a:t>
            </a:r>
            <a:r>
              <a:rPr lang="zh-CN" altLang="en-US" dirty="0"/>
              <a:t>可在数据库中创建视图</a:t>
            </a:r>
          </a:p>
          <a:p>
            <a:pPr lvl="1"/>
            <a:r>
              <a:rPr lang="en-US" altLang="zh-CN" dirty="0"/>
              <a:t>SQL </a:t>
            </a:r>
            <a:r>
              <a:rPr lang="zh-CN" altLang="en-US" dirty="0"/>
              <a:t>可以设置表、存储过程和视图的权限</a:t>
            </a:r>
            <a:endParaRPr lang="zh-CN" dirty="0"/>
          </a:p>
        </p:txBody>
      </p:sp>
    </p:spTree>
    <p:extLst>
      <p:ext uri="{BB962C8B-B14F-4D97-AF65-F5344CB8AC3E}">
        <p14:creationId xmlns:p14="http://schemas.microsoft.com/office/powerpoint/2010/main" val="12119042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创建数据库</a:t>
            </a:r>
            <a:endParaRPr lang="zh-CN" dirty="0"/>
          </a:p>
        </p:txBody>
      </p:sp>
      <p:sp>
        <p:nvSpPr>
          <p:cNvPr id="3" name="内容占位符 2"/>
          <p:cNvSpPr>
            <a:spLocks noGrp="1"/>
          </p:cNvSpPr>
          <p:nvPr>
            <p:ph idx="1"/>
          </p:nvPr>
        </p:nvSpPr>
        <p:spPr/>
        <p:txBody>
          <a:bodyPr/>
          <a:lstStyle/>
          <a:p>
            <a:pPr lvl="1"/>
            <a:r>
              <a:rPr lang="zh-CN" altLang="en-US" dirty="0"/>
              <a:t>创建命令：</a:t>
            </a:r>
            <a:r>
              <a:rPr lang="en-US" altLang="zh-CN" dirty="0"/>
              <a:t>create table</a:t>
            </a:r>
          </a:p>
          <a:p>
            <a:pPr lvl="1"/>
            <a:r>
              <a:rPr lang="zh-CN" altLang="en-US" dirty="0"/>
              <a:t>删除命令：</a:t>
            </a:r>
            <a:r>
              <a:rPr lang="en-US" altLang="zh-CN" dirty="0"/>
              <a:t>drop table</a:t>
            </a:r>
          </a:p>
          <a:p>
            <a:pPr lvl="1"/>
            <a:r>
              <a:rPr lang="zh-CN" altLang="en-US" dirty="0"/>
              <a:t>修改字段名命令：</a:t>
            </a:r>
            <a:r>
              <a:rPr lang="en-US" altLang="zh-CN" dirty="0"/>
              <a:t>rename table ‘</a:t>
            </a:r>
            <a:r>
              <a:rPr lang="zh-CN" altLang="en-US" dirty="0"/>
              <a:t>原字段</a:t>
            </a:r>
            <a:r>
              <a:rPr lang="en-US" altLang="zh-CN" dirty="0"/>
              <a:t>’ to ‘</a:t>
            </a:r>
            <a:r>
              <a:rPr lang="zh-CN" altLang="en-US" dirty="0"/>
              <a:t>新字段</a:t>
            </a:r>
            <a:r>
              <a:rPr lang="en-US" altLang="zh-CN" dirty="0"/>
              <a:t>’</a:t>
            </a:r>
          </a:p>
          <a:p>
            <a:pPr lvl="1"/>
            <a:r>
              <a:rPr lang="zh-CN" altLang="en-US" dirty="0"/>
              <a:t>删除字段命令：</a:t>
            </a:r>
            <a:r>
              <a:rPr lang="en-US" altLang="zh-CN" dirty="0"/>
              <a:t>alter table ‘</a:t>
            </a:r>
            <a:r>
              <a:rPr lang="zh-CN" altLang="en-US" dirty="0"/>
              <a:t>表</a:t>
            </a:r>
            <a:r>
              <a:rPr lang="en-US" altLang="zh-CN" dirty="0"/>
              <a:t>’ drop ‘</a:t>
            </a:r>
            <a:r>
              <a:rPr lang="zh-CN" altLang="en-US" dirty="0"/>
              <a:t>原字段</a:t>
            </a:r>
            <a:r>
              <a:rPr lang="en-US" altLang="zh-CN" dirty="0"/>
              <a:t>’</a:t>
            </a:r>
          </a:p>
          <a:p>
            <a:pPr lvl="1"/>
            <a:r>
              <a:rPr lang="zh-CN" altLang="en-US" dirty="0"/>
              <a:t>插入字段命令：</a:t>
            </a:r>
            <a:r>
              <a:rPr lang="en-US" altLang="zh-CN" dirty="0"/>
              <a:t>alter table ‘</a:t>
            </a:r>
            <a:r>
              <a:rPr lang="zh-CN" altLang="en-US" dirty="0"/>
              <a:t>表</a:t>
            </a:r>
            <a:r>
              <a:rPr lang="en-US" altLang="zh-CN" dirty="0"/>
              <a:t>’ add ‘</a:t>
            </a:r>
            <a:r>
              <a:rPr lang="zh-CN" altLang="en-US" dirty="0"/>
              <a:t>新字段</a:t>
            </a:r>
            <a:r>
              <a:rPr lang="en-US" altLang="zh-CN" dirty="0"/>
              <a:t>’…alter ‘</a:t>
            </a:r>
            <a:r>
              <a:rPr lang="zh-CN" altLang="en-US" dirty="0"/>
              <a:t>原字段</a:t>
            </a:r>
            <a:r>
              <a:rPr lang="en-US" altLang="zh-CN" dirty="0"/>
              <a:t>’</a:t>
            </a:r>
            <a:endParaRPr lang="zh-CN" dirty="0"/>
          </a:p>
        </p:txBody>
      </p:sp>
      <p:pic>
        <p:nvPicPr>
          <p:cNvPr id="4" name="图片 3"/>
          <p:cNvPicPr>
            <a:picLocks noChangeAspect="1"/>
          </p:cNvPicPr>
          <p:nvPr/>
        </p:nvPicPr>
        <p:blipFill>
          <a:blip r:embed="rId3"/>
          <a:stretch>
            <a:fillRect/>
          </a:stretch>
        </p:blipFill>
        <p:spPr>
          <a:xfrm>
            <a:off x="4657344" y="2290191"/>
            <a:ext cx="6705600" cy="2838450"/>
          </a:xfrm>
          <a:prstGeom prst="rect">
            <a:avLst/>
          </a:prstGeom>
        </p:spPr>
      </p:pic>
    </p:spTree>
    <p:extLst>
      <p:ext uri="{BB962C8B-B14F-4D97-AF65-F5344CB8AC3E}">
        <p14:creationId xmlns:p14="http://schemas.microsoft.com/office/powerpoint/2010/main" val="54007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常用</a:t>
            </a:r>
            <a:r>
              <a:rPr lang="en-US" altLang="zh-CN" dirty="0" err="1"/>
              <a:t>sql</a:t>
            </a:r>
            <a:r>
              <a:rPr lang="zh-CN" altLang="en-US" dirty="0"/>
              <a:t>命令</a:t>
            </a:r>
            <a:endParaRPr lang="zh-CN" dirty="0"/>
          </a:p>
        </p:txBody>
      </p:sp>
      <p:sp>
        <p:nvSpPr>
          <p:cNvPr id="3" name="内容占位符 2"/>
          <p:cNvSpPr>
            <a:spLocks noGrp="1"/>
          </p:cNvSpPr>
          <p:nvPr>
            <p:ph idx="1"/>
          </p:nvPr>
        </p:nvSpPr>
        <p:spPr/>
        <p:txBody>
          <a:bodyPr/>
          <a:lstStyle/>
          <a:p>
            <a:pPr lvl="1"/>
            <a:r>
              <a:rPr lang="en-US" altLang="zh-CN" dirty="0"/>
              <a:t>SELECT </a:t>
            </a:r>
            <a:r>
              <a:rPr lang="zh-CN" altLang="en-US" dirty="0"/>
              <a:t>查询语句和条件语句</a:t>
            </a:r>
          </a:p>
          <a:p>
            <a:pPr lvl="1"/>
            <a:r>
              <a:rPr lang="zh-CN" altLang="en-US" dirty="0"/>
              <a:t>排序</a:t>
            </a:r>
            <a:r>
              <a:rPr lang="en-US" altLang="zh-CN" dirty="0"/>
              <a:t>,</a:t>
            </a:r>
            <a:r>
              <a:rPr lang="zh-CN" altLang="en-US" dirty="0"/>
              <a:t>分组</a:t>
            </a:r>
            <a:r>
              <a:rPr lang="en-US" altLang="zh-CN" dirty="0"/>
              <a:t>,</a:t>
            </a:r>
            <a:r>
              <a:rPr lang="zh-CN" altLang="en-US" dirty="0"/>
              <a:t>指针查询</a:t>
            </a:r>
            <a:r>
              <a:rPr lang="en-US" altLang="zh-CN" dirty="0"/>
              <a:t>,</a:t>
            </a:r>
            <a:r>
              <a:rPr lang="zh-CN" altLang="en-US" dirty="0"/>
              <a:t>计算</a:t>
            </a:r>
          </a:p>
          <a:p>
            <a:pPr lvl="1"/>
            <a:r>
              <a:rPr lang="en-US" altLang="zh-CN" dirty="0"/>
              <a:t>Insert </a:t>
            </a:r>
            <a:r>
              <a:rPr lang="zh-CN" altLang="en-US" dirty="0"/>
              <a:t>插入语句</a:t>
            </a:r>
          </a:p>
          <a:p>
            <a:pPr lvl="1"/>
            <a:r>
              <a:rPr lang="en-US" altLang="zh-CN" dirty="0"/>
              <a:t>Update </a:t>
            </a:r>
            <a:r>
              <a:rPr lang="zh-CN" altLang="en-US" dirty="0"/>
              <a:t>更新语句 </a:t>
            </a:r>
            <a:endParaRPr lang="en-US" altLang="zh-CN" dirty="0"/>
          </a:p>
          <a:p>
            <a:pPr lvl="1"/>
            <a:r>
              <a:rPr lang="en-US" altLang="zh-CN" dirty="0"/>
              <a:t>Delete  </a:t>
            </a:r>
            <a:r>
              <a:rPr lang="zh-CN" altLang="en-US" dirty="0"/>
              <a:t>删除语句 </a:t>
            </a:r>
          </a:p>
          <a:p>
            <a:pPr lvl="1"/>
            <a:endParaRPr lang="zh-CN" dirty="0"/>
          </a:p>
        </p:txBody>
      </p:sp>
    </p:spTree>
    <p:extLst>
      <p:ext uri="{BB962C8B-B14F-4D97-AF65-F5344CB8AC3E}">
        <p14:creationId xmlns:p14="http://schemas.microsoft.com/office/powerpoint/2010/main" val="10702838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a:t>
            </a:r>
            <a:endParaRPr lang="zh-CN" dirty="0"/>
          </a:p>
        </p:txBody>
      </p:sp>
      <p:sp>
        <p:nvSpPr>
          <p:cNvPr id="3" name="内容占位符 2"/>
          <p:cNvSpPr>
            <a:spLocks noGrp="1"/>
          </p:cNvSpPr>
          <p:nvPr>
            <p:ph idx="1"/>
          </p:nvPr>
        </p:nvSpPr>
        <p:spPr>
          <a:xfrm>
            <a:off x="2589212" y="2133600"/>
            <a:ext cx="8915400" cy="4618074"/>
          </a:xfrm>
        </p:spPr>
        <p:txBody>
          <a:bodyPr/>
          <a:lstStyle/>
          <a:p>
            <a:r>
              <a:rPr lang="en-US" altLang="zh-CN" dirty="0"/>
              <a:t>select</a:t>
            </a:r>
            <a:r>
              <a:rPr lang="zh-CN" altLang="en-US" dirty="0"/>
              <a:t>查询语句和条件语句</a:t>
            </a:r>
            <a:endParaRPr lang="en-US" altLang="zh-CN" dirty="0"/>
          </a:p>
          <a:p>
            <a:pPr lvl="1"/>
            <a:r>
              <a:rPr lang="en-US" altLang="zh-CN" dirty="0">
                <a:solidFill>
                  <a:srgbClr val="00B0F0"/>
                </a:solidFill>
              </a:rPr>
              <a:t>select</a:t>
            </a:r>
            <a:r>
              <a:rPr lang="en-US" altLang="zh-CN" dirty="0"/>
              <a:t>  </a:t>
            </a:r>
            <a:r>
              <a:rPr lang="zh-CN" altLang="en-US" dirty="0"/>
              <a:t>查询字段 </a:t>
            </a:r>
            <a:r>
              <a:rPr lang="en-US" altLang="zh-CN" dirty="0">
                <a:solidFill>
                  <a:srgbClr val="00B0F0"/>
                </a:solidFill>
              </a:rPr>
              <a:t>from</a:t>
            </a:r>
            <a:r>
              <a:rPr lang="en-US" altLang="zh-CN" dirty="0"/>
              <a:t> </a:t>
            </a:r>
            <a:r>
              <a:rPr lang="zh-CN" altLang="en-US" dirty="0"/>
              <a:t>表名 </a:t>
            </a:r>
            <a:r>
              <a:rPr lang="en-US" altLang="zh-CN" dirty="0">
                <a:solidFill>
                  <a:srgbClr val="00B0F0"/>
                </a:solidFill>
              </a:rPr>
              <a:t>where</a:t>
            </a:r>
            <a:r>
              <a:rPr lang="en-US" altLang="zh-CN" dirty="0"/>
              <a:t> </a:t>
            </a:r>
            <a:r>
              <a:rPr lang="zh-CN" altLang="en-US" dirty="0"/>
              <a:t>条件</a:t>
            </a:r>
            <a:endParaRPr lang="en-US" altLang="zh-CN" dirty="0"/>
          </a:p>
          <a:p>
            <a:pPr lvl="1"/>
            <a:r>
              <a:rPr lang="zh-CN" altLang="en-US" dirty="0"/>
              <a:t>查询字段：通配符</a:t>
            </a:r>
            <a:r>
              <a:rPr lang="en-US" altLang="zh-CN" dirty="0"/>
              <a:t>*</a:t>
            </a:r>
            <a:r>
              <a:rPr lang="zh-CN" altLang="en-US" dirty="0"/>
              <a:t>、字段名、字段别名</a:t>
            </a:r>
            <a:endParaRPr lang="en-US" altLang="zh-CN" dirty="0"/>
          </a:p>
          <a:p>
            <a:pPr lvl="1"/>
            <a:r>
              <a:rPr lang="zh-CN" altLang="en-US" dirty="0"/>
              <a:t>表名：数据库</a:t>
            </a:r>
            <a:r>
              <a:rPr lang="en-US" altLang="zh-CN" dirty="0"/>
              <a:t>.</a:t>
            </a:r>
            <a:r>
              <a:rPr lang="zh-CN" altLang="en-US" dirty="0"/>
              <a:t>表名，表名</a:t>
            </a:r>
            <a:endParaRPr lang="en-US" altLang="zh-CN" dirty="0"/>
          </a:p>
          <a:p>
            <a:pPr lvl="1"/>
            <a:r>
              <a:rPr lang="zh-CN" altLang="en-US" dirty="0"/>
              <a:t>常用条件：</a:t>
            </a:r>
            <a:r>
              <a:rPr lang="en-US" altLang="zh-CN" dirty="0"/>
              <a:t>=</a:t>
            </a:r>
            <a:r>
              <a:rPr lang="zh-CN" altLang="en-US" dirty="0"/>
              <a:t>，</a:t>
            </a:r>
            <a:r>
              <a:rPr lang="en-US" altLang="zh-CN" dirty="0"/>
              <a:t>&lt;&gt;</a:t>
            </a:r>
            <a:r>
              <a:rPr lang="zh-CN" altLang="en-US" dirty="0"/>
              <a:t>，</a:t>
            </a:r>
            <a:r>
              <a:rPr lang="en-US" altLang="zh-CN" dirty="0"/>
              <a:t>in</a:t>
            </a:r>
            <a:r>
              <a:rPr lang="zh-CN" altLang="en-US" dirty="0"/>
              <a:t>，</a:t>
            </a:r>
            <a:r>
              <a:rPr lang="en-US" altLang="zh-CN" dirty="0"/>
              <a:t>not in</a:t>
            </a:r>
            <a:r>
              <a:rPr lang="zh-CN" altLang="en-US" dirty="0"/>
              <a:t>，</a:t>
            </a:r>
            <a:r>
              <a:rPr lang="en-US" altLang="zh-CN" dirty="0"/>
              <a:t>like</a:t>
            </a:r>
            <a:r>
              <a:rPr lang="zh-CN" altLang="en-US" dirty="0"/>
              <a:t>，</a:t>
            </a:r>
            <a:r>
              <a:rPr lang="en-US" altLang="zh-CN" dirty="0"/>
              <a:t>between and</a:t>
            </a:r>
            <a:r>
              <a:rPr lang="zh-CN" altLang="en-US" dirty="0"/>
              <a:t>，</a:t>
            </a:r>
            <a:r>
              <a:rPr lang="en-US" altLang="zh-CN" dirty="0"/>
              <a:t>&lt;</a:t>
            </a:r>
            <a:r>
              <a:rPr lang="zh-CN" altLang="en-US" dirty="0"/>
              <a:t>，</a:t>
            </a:r>
            <a:r>
              <a:rPr lang="en-US" altLang="zh-CN" dirty="0"/>
              <a:t>&gt;</a:t>
            </a:r>
          </a:p>
          <a:p>
            <a:pPr lvl="1"/>
            <a:r>
              <a:rPr lang="zh-CN" altLang="en-US" dirty="0"/>
              <a:t>条件运算：</a:t>
            </a:r>
            <a:r>
              <a:rPr lang="en-US" altLang="zh-CN" dirty="0"/>
              <a:t>and</a:t>
            </a:r>
            <a:r>
              <a:rPr lang="zh-CN" altLang="en-US" dirty="0"/>
              <a:t>，</a:t>
            </a:r>
            <a:r>
              <a:rPr lang="en-US" altLang="zh-CN" dirty="0"/>
              <a:t>or</a:t>
            </a:r>
            <a:r>
              <a:rPr lang="zh-CN" altLang="en-US" dirty="0"/>
              <a:t>，（）</a:t>
            </a:r>
            <a:endParaRPr lang="en-US" altLang="zh-CN" dirty="0"/>
          </a:p>
          <a:p>
            <a:r>
              <a:rPr lang="zh-CN" altLang="en-US" dirty="0"/>
              <a:t>分组</a:t>
            </a:r>
            <a:endParaRPr lang="en-US" altLang="zh-CN" dirty="0"/>
          </a:p>
          <a:p>
            <a:pPr lvl="1"/>
            <a:r>
              <a:rPr lang="zh-CN" altLang="en-US" dirty="0"/>
              <a:t>分组语句：</a:t>
            </a:r>
            <a:r>
              <a:rPr lang="en-US" altLang="zh-CN" dirty="0"/>
              <a:t>group by </a:t>
            </a:r>
            <a:r>
              <a:rPr lang="zh-CN" altLang="en-US" dirty="0"/>
              <a:t>字段</a:t>
            </a:r>
            <a:endParaRPr lang="en-US" altLang="zh-CN" dirty="0"/>
          </a:p>
          <a:p>
            <a:pPr lvl="1"/>
            <a:r>
              <a:rPr lang="zh-CN" altLang="en-US" dirty="0"/>
              <a:t>排序语句：</a:t>
            </a:r>
            <a:r>
              <a:rPr lang="en-US" altLang="zh-CN" dirty="0"/>
              <a:t>order by </a:t>
            </a:r>
            <a:r>
              <a:rPr lang="zh-CN" altLang="en-US" dirty="0"/>
              <a:t>字段 </a:t>
            </a:r>
            <a:r>
              <a:rPr lang="en-US" altLang="zh-CN" dirty="0" err="1"/>
              <a:t>asc</a:t>
            </a:r>
            <a:r>
              <a:rPr lang="en-US" altLang="zh-CN" dirty="0"/>
              <a:t>/</a:t>
            </a:r>
            <a:r>
              <a:rPr lang="en-US" altLang="zh-CN" dirty="0" err="1"/>
              <a:t>desc</a:t>
            </a:r>
            <a:endParaRPr lang="en-US" altLang="zh-CN" dirty="0"/>
          </a:p>
          <a:p>
            <a:pPr lvl="1"/>
            <a:r>
              <a:rPr lang="zh-CN" altLang="en-US" dirty="0"/>
              <a:t>指针查询：</a:t>
            </a:r>
            <a:r>
              <a:rPr lang="en-US" altLang="zh-CN" dirty="0"/>
              <a:t>limit </a:t>
            </a:r>
            <a:r>
              <a:rPr lang="zh-CN" altLang="en-US" dirty="0"/>
              <a:t>初始值，结束值</a:t>
            </a:r>
            <a:endParaRPr lang="en-US" altLang="zh-CN" dirty="0"/>
          </a:p>
          <a:p>
            <a:pPr lvl="1"/>
            <a:r>
              <a:rPr lang="zh-CN" altLang="en-US" dirty="0"/>
              <a:t>计算：</a:t>
            </a:r>
            <a:r>
              <a:rPr lang="en-US" altLang="zh-CN" dirty="0"/>
              <a:t>count()</a:t>
            </a:r>
            <a:r>
              <a:rPr lang="zh-CN" altLang="en-US" dirty="0"/>
              <a:t>，</a:t>
            </a:r>
            <a:r>
              <a:rPr lang="en-US" altLang="zh-CN" dirty="0"/>
              <a:t>max(),min(),</a:t>
            </a:r>
            <a:r>
              <a:rPr lang="en-US" altLang="zh-CN" dirty="0" err="1"/>
              <a:t>avg</a:t>
            </a:r>
            <a:r>
              <a:rPr lang="en-US" altLang="zh-CN" dirty="0"/>
              <a:t>(),sum()</a:t>
            </a:r>
            <a:endParaRPr lang="zh-CN" dirty="0"/>
          </a:p>
        </p:txBody>
      </p:sp>
    </p:spTree>
    <p:extLst>
      <p:ext uri="{BB962C8B-B14F-4D97-AF65-F5344CB8AC3E}">
        <p14:creationId xmlns:p14="http://schemas.microsoft.com/office/powerpoint/2010/main" val="25457112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a:t>
            </a:r>
            <a:endParaRPr lang="zh-CN" dirty="0"/>
          </a:p>
        </p:txBody>
      </p:sp>
      <p:sp>
        <p:nvSpPr>
          <p:cNvPr id="3" name="内容占位符 2"/>
          <p:cNvSpPr>
            <a:spLocks noGrp="1"/>
          </p:cNvSpPr>
          <p:nvPr>
            <p:ph idx="1"/>
          </p:nvPr>
        </p:nvSpPr>
        <p:spPr/>
        <p:txBody>
          <a:bodyPr/>
          <a:lstStyle/>
          <a:p>
            <a:pPr lvl="1"/>
            <a:r>
              <a:rPr lang="zh-CN" altLang="en-US" dirty="0"/>
              <a:t>集合的并运算（</a:t>
            </a:r>
            <a:r>
              <a:rPr lang="en-US" altLang="zh-CN" dirty="0"/>
              <a:t>union</a:t>
            </a:r>
            <a:r>
              <a:rPr lang="zh-CN" altLang="en-US" dirty="0"/>
              <a:t>）</a:t>
            </a:r>
            <a:endParaRPr lang="en-US" altLang="zh-CN" dirty="0"/>
          </a:p>
          <a:p>
            <a:pPr lvl="1"/>
            <a:r>
              <a:rPr lang="en-US" altLang="zh-CN" dirty="0"/>
              <a:t>Union</a:t>
            </a:r>
            <a:r>
              <a:rPr lang="zh-CN" altLang="en-US" dirty="0"/>
              <a:t>将两个或多个</a:t>
            </a:r>
            <a:r>
              <a:rPr lang="en-US" altLang="zh-CN" dirty="0"/>
              <a:t>select</a:t>
            </a:r>
            <a:r>
              <a:rPr lang="zh-CN" altLang="en-US" dirty="0"/>
              <a:t>语句的结果组成一个结果集</a:t>
            </a:r>
            <a:endParaRPr lang="en-US" altLang="zh-CN" dirty="0"/>
          </a:p>
          <a:p>
            <a:pPr lvl="1"/>
            <a:r>
              <a:rPr lang="zh-CN" altLang="en-US" dirty="0"/>
              <a:t>使用</a:t>
            </a:r>
            <a:r>
              <a:rPr lang="en-US" altLang="zh-CN" dirty="0"/>
              <a:t>union</a:t>
            </a:r>
            <a:r>
              <a:rPr lang="zh-CN" altLang="en-US" dirty="0"/>
              <a:t>组合的结果集必须满足以下条件</a:t>
            </a:r>
            <a:endParaRPr lang="en-US" altLang="zh-CN" dirty="0"/>
          </a:p>
          <a:p>
            <a:pPr lvl="2"/>
            <a:r>
              <a:rPr lang="zh-CN" altLang="en-US" dirty="0"/>
              <a:t>具有相同的结构</a:t>
            </a:r>
            <a:endParaRPr lang="en-US" altLang="zh-CN" dirty="0"/>
          </a:p>
          <a:p>
            <a:pPr lvl="2"/>
            <a:r>
              <a:rPr lang="zh-CN" altLang="en-US" dirty="0"/>
              <a:t>字段数目相同</a:t>
            </a:r>
            <a:endParaRPr lang="en-US" altLang="zh-CN" dirty="0"/>
          </a:p>
          <a:p>
            <a:pPr lvl="2"/>
            <a:r>
              <a:rPr lang="zh-CN" altLang="en-US" dirty="0"/>
              <a:t>结构集中相应字段的数据类型必须兼容</a:t>
            </a:r>
            <a:endParaRPr lang="en-US" altLang="zh-CN" dirty="0"/>
          </a:p>
          <a:p>
            <a:pPr lvl="1"/>
            <a:r>
              <a:rPr lang="en-US" altLang="zh-CN" dirty="0"/>
              <a:t>union</a:t>
            </a:r>
            <a:r>
              <a:rPr lang="zh-CN" altLang="en-US" dirty="0"/>
              <a:t>运算符的指定格式</a:t>
            </a:r>
            <a:endParaRPr lang="en-US" altLang="zh-CN" dirty="0"/>
          </a:p>
          <a:p>
            <a:pPr lvl="2"/>
            <a:r>
              <a:rPr lang="en-US" altLang="zh-CN" dirty="0"/>
              <a:t>select </a:t>
            </a:r>
            <a:r>
              <a:rPr lang="zh-CN" altLang="en-US" dirty="0"/>
              <a:t>语句</a:t>
            </a:r>
            <a:endParaRPr lang="en-US" altLang="zh-CN" dirty="0"/>
          </a:p>
          <a:p>
            <a:pPr lvl="2"/>
            <a:r>
              <a:rPr lang="en-US" altLang="zh-CN" dirty="0"/>
              <a:t>union [all]</a:t>
            </a:r>
          </a:p>
          <a:p>
            <a:pPr lvl="2"/>
            <a:r>
              <a:rPr lang="en-US" altLang="zh-CN" dirty="0"/>
              <a:t>select </a:t>
            </a:r>
            <a:r>
              <a:rPr lang="zh-CN" altLang="en-US" dirty="0"/>
              <a:t>语句</a:t>
            </a:r>
            <a:endParaRPr lang="zh-CN" dirty="0"/>
          </a:p>
        </p:txBody>
      </p:sp>
    </p:spTree>
    <p:extLst>
      <p:ext uri="{BB962C8B-B14F-4D97-AF65-F5344CB8AC3E}">
        <p14:creationId xmlns:p14="http://schemas.microsoft.com/office/powerpoint/2010/main" val="3011214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p:txBody>
          <a:bodyPr/>
          <a:lstStyle/>
          <a:p>
            <a:r>
              <a:rPr lang="en-US" altLang="zh-CN" dirty="0"/>
              <a:t>1</a:t>
            </a:r>
            <a:r>
              <a:rPr lang="zh-CN" altLang="en-US" dirty="0"/>
              <a:t>、小程序的配置</a:t>
            </a:r>
            <a:endParaRPr lang="en-US" altLang="zh-CN" dirty="0"/>
          </a:p>
          <a:p>
            <a:pPr lvl="1"/>
            <a:r>
              <a:rPr lang="en-US" altLang="zh-CN" dirty="0" err="1"/>
              <a:t>app.json</a:t>
            </a:r>
            <a:r>
              <a:rPr lang="zh-CN" altLang="en-US" dirty="0"/>
              <a:t>主要分为五个部分：</a:t>
            </a:r>
            <a:r>
              <a:rPr lang="en-US" altLang="zh-CN" dirty="0"/>
              <a:t>pages</a:t>
            </a:r>
            <a:r>
              <a:rPr lang="zh-CN" altLang="en-US" dirty="0"/>
              <a:t>：配置页面路径，</a:t>
            </a:r>
            <a:r>
              <a:rPr lang="en-US" altLang="zh-CN" dirty="0"/>
              <a:t>window</a:t>
            </a:r>
            <a:r>
              <a:rPr lang="zh-CN" altLang="en-US" dirty="0"/>
              <a:t>：配置窗口表现样式（状态栏、导航条、标题、窗口背景色），</a:t>
            </a:r>
            <a:r>
              <a:rPr lang="en-US" altLang="zh-CN" dirty="0" err="1"/>
              <a:t>tabBar</a:t>
            </a:r>
            <a:r>
              <a:rPr lang="zh-CN" altLang="en-US" dirty="0"/>
              <a:t>：配置底部菜单，</a:t>
            </a:r>
            <a:r>
              <a:rPr lang="en-US" altLang="zh-CN" dirty="0" err="1"/>
              <a:t>networkTimeout</a:t>
            </a:r>
            <a:r>
              <a:rPr lang="zh-CN" altLang="en-US" dirty="0"/>
              <a:t>：网络超时设置，</a:t>
            </a:r>
            <a:r>
              <a:rPr lang="en-US" altLang="zh-CN" dirty="0"/>
              <a:t>debug</a:t>
            </a:r>
            <a:r>
              <a:rPr lang="zh-CN" altLang="en-US" dirty="0"/>
              <a:t>：开启</a:t>
            </a:r>
            <a:r>
              <a:rPr lang="en-US" altLang="zh-CN" dirty="0"/>
              <a:t>debug</a:t>
            </a:r>
            <a:r>
              <a:rPr lang="zh-CN" altLang="en-US" dirty="0"/>
              <a:t>模式</a:t>
            </a:r>
            <a:endParaRPr lang="en-US" altLang="zh-CN" dirty="0"/>
          </a:p>
          <a:p>
            <a:pPr lvl="1"/>
            <a:r>
              <a:rPr lang="en-US" altLang="zh-CN" dirty="0" err="1"/>
              <a:t>page.json</a:t>
            </a:r>
            <a:r>
              <a:rPr lang="zh-CN" altLang="en-US" dirty="0"/>
              <a:t>针对页面单独设置，层叠掉</a:t>
            </a:r>
            <a:r>
              <a:rPr lang="en-US" altLang="zh-CN" dirty="0" err="1"/>
              <a:t>app.json</a:t>
            </a:r>
            <a:r>
              <a:rPr lang="zh-CN" altLang="en-US" dirty="0"/>
              <a:t>的全局设置</a:t>
            </a:r>
            <a:endParaRPr lang="en-US" altLang="zh-CN" dirty="0"/>
          </a:p>
          <a:p>
            <a:pPr lvl="1"/>
            <a:endParaRPr lang="zh-CN" u="sng" dirty="0"/>
          </a:p>
        </p:txBody>
      </p:sp>
      <p:pic>
        <p:nvPicPr>
          <p:cNvPr id="5" name="图片 4">
            <a:extLst>
              <a:ext uri="{FF2B5EF4-FFF2-40B4-BE49-F238E27FC236}">
                <a16:creationId xmlns:a16="http://schemas.microsoft.com/office/drawing/2014/main" id="{F1E147C4-E7CA-4596-8234-65F654125165}"/>
              </a:ext>
            </a:extLst>
          </p:cNvPr>
          <p:cNvPicPr>
            <a:picLocks noChangeAspect="1"/>
          </p:cNvPicPr>
          <p:nvPr/>
        </p:nvPicPr>
        <p:blipFill>
          <a:blip r:embed="rId3"/>
          <a:stretch>
            <a:fillRect/>
          </a:stretch>
        </p:blipFill>
        <p:spPr>
          <a:xfrm>
            <a:off x="4573790" y="3805051"/>
            <a:ext cx="3247619" cy="2657143"/>
          </a:xfrm>
          <a:prstGeom prst="rect">
            <a:avLst/>
          </a:prstGeom>
        </p:spPr>
      </p:pic>
    </p:spTree>
    <p:extLst>
      <p:ext uri="{BB962C8B-B14F-4D97-AF65-F5344CB8AC3E}">
        <p14:creationId xmlns:p14="http://schemas.microsoft.com/office/powerpoint/2010/main" val="26353588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查（子查询）</a:t>
            </a:r>
            <a:endParaRPr lang="zh-CN" dirty="0"/>
          </a:p>
        </p:txBody>
      </p:sp>
      <p:sp>
        <p:nvSpPr>
          <p:cNvPr id="3" name="内容占位符 2"/>
          <p:cNvSpPr>
            <a:spLocks noGrp="1"/>
          </p:cNvSpPr>
          <p:nvPr>
            <p:ph idx="1"/>
          </p:nvPr>
        </p:nvSpPr>
        <p:spPr/>
        <p:txBody>
          <a:bodyPr/>
          <a:lstStyle/>
          <a:p>
            <a:pPr lvl="1"/>
            <a:r>
              <a:rPr lang="zh-CN" altLang="en-US" dirty="0"/>
              <a:t>子查询</a:t>
            </a:r>
            <a:endParaRPr lang="en-US" altLang="zh-CN" dirty="0"/>
          </a:p>
          <a:p>
            <a:pPr lvl="2"/>
            <a:r>
              <a:rPr lang="zh-CN" altLang="en-US" dirty="0"/>
              <a:t>当一个查询是另一个查询的条件时，称之为子查询</a:t>
            </a:r>
            <a:endParaRPr lang="en-US" altLang="zh-CN" dirty="0"/>
          </a:p>
          <a:p>
            <a:pPr lvl="2"/>
            <a:r>
              <a:rPr lang="zh-CN" altLang="en-US" dirty="0"/>
              <a:t>语法：</a:t>
            </a:r>
            <a:r>
              <a:rPr lang="en-US" altLang="zh-CN" dirty="0"/>
              <a:t>select ....from </a:t>
            </a:r>
            <a:r>
              <a:rPr lang="zh-CN" altLang="en-US" dirty="0"/>
              <a:t>表</a:t>
            </a:r>
            <a:r>
              <a:rPr lang="en-US" altLang="zh-CN" dirty="0"/>
              <a:t>1 where </a:t>
            </a:r>
            <a:r>
              <a:rPr lang="zh-CN" altLang="en-US" dirty="0"/>
              <a:t>列</a:t>
            </a:r>
            <a:r>
              <a:rPr lang="en-US" altLang="zh-CN" dirty="0"/>
              <a:t>1 &gt; (</a:t>
            </a:r>
            <a:r>
              <a:rPr lang="zh-CN" altLang="en-US" dirty="0"/>
              <a:t>子查询</a:t>
            </a:r>
            <a:r>
              <a:rPr lang="en-US" altLang="zh-CN" dirty="0"/>
              <a:t>)</a:t>
            </a:r>
          </a:p>
          <a:p>
            <a:pPr lvl="2"/>
            <a:r>
              <a:rPr lang="zh-CN" altLang="en-US" dirty="0"/>
              <a:t>外面的查询成为父查询，圆括号嵌入的查询成为称为子查询，先执行子查询部分，求出子查询部分的值，再执行整个父查询，返回最后的结果</a:t>
            </a:r>
            <a:endParaRPr lang="en-US" altLang="zh-CN" dirty="0"/>
          </a:p>
          <a:p>
            <a:pPr lvl="1"/>
            <a:r>
              <a:rPr lang="zh-CN" altLang="en-US" dirty="0"/>
              <a:t>子查询的注意事项</a:t>
            </a:r>
            <a:endParaRPr lang="en-US" altLang="zh-CN" dirty="0"/>
          </a:p>
          <a:p>
            <a:pPr lvl="2"/>
            <a:r>
              <a:rPr lang="zh-CN" altLang="en-US" dirty="0"/>
              <a:t>一个子查询必须放在圆括号中</a:t>
            </a:r>
            <a:endParaRPr lang="en-US" altLang="zh-CN" dirty="0"/>
          </a:p>
          <a:p>
            <a:pPr lvl="2"/>
            <a:r>
              <a:rPr lang="zh-CN" altLang="en-US" dirty="0"/>
              <a:t>子查询放在比较条件的右边以增加可读性</a:t>
            </a:r>
            <a:endParaRPr lang="en-US" altLang="zh-CN" dirty="0"/>
          </a:p>
          <a:p>
            <a:pPr lvl="2"/>
            <a:r>
              <a:rPr lang="zh-CN" altLang="en-US" dirty="0"/>
              <a:t>子查询不包含 </a:t>
            </a:r>
            <a:r>
              <a:rPr lang="en-US" altLang="zh-CN" dirty="0"/>
              <a:t>ORDER BY </a:t>
            </a:r>
            <a:r>
              <a:rPr lang="zh-CN" altLang="en-US" dirty="0"/>
              <a:t>子句。对一个 </a:t>
            </a:r>
            <a:r>
              <a:rPr lang="en-US" altLang="zh-CN" dirty="0"/>
              <a:t>SELECT </a:t>
            </a:r>
            <a:r>
              <a:rPr lang="zh-CN" altLang="en-US" dirty="0"/>
              <a:t>语句只能用一个 </a:t>
            </a:r>
            <a:r>
              <a:rPr lang="en-US" altLang="zh-CN" dirty="0"/>
              <a:t>ORDER BY </a:t>
            </a:r>
            <a:endParaRPr lang="zh-CN" dirty="0"/>
          </a:p>
        </p:txBody>
      </p:sp>
    </p:spTree>
    <p:extLst>
      <p:ext uri="{BB962C8B-B14F-4D97-AF65-F5344CB8AC3E}">
        <p14:creationId xmlns:p14="http://schemas.microsoft.com/office/powerpoint/2010/main" val="32529978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查（联接查询）</a:t>
            </a:r>
            <a:endParaRPr lang="zh-CN" dirty="0"/>
          </a:p>
        </p:txBody>
      </p:sp>
      <p:sp>
        <p:nvSpPr>
          <p:cNvPr id="3" name="内容占位符 2"/>
          <p:cNvSpPr>
            <a:spLocks noGrp="1"/>
          </p:cNvSpPr>
          <p:nvPr>
            <p:ph idx="1"/>
          </p:nvPr>
        </p:nvSpPr>
        <p:spPr/>
        <p:txBody>
          <a:bodyPr/>
          <a:lstStyle/>
          <a:p>
            <a:pPr lvl="1"/>
            <a:r>
              <a:rPr lang="zh-CN" altLang="en-US" dirty="0"/>
              <a:t>当一个查询同时涉及两个以上的表时，称为联接查询</a:t>
            </a:r>
            <a:endParaRPr lang="en-US" altLang="zh-CN" dirty="0"/>
          </a:p>
          <a:p>
            <a:pPr lvl="1"/>
            <a:r>
              <a:rPr lang="zh-CN" altLang="en-US" dirty="0"/>
              <a:t>联接查询是通过各个表之间共同属性列的关联来查询数据数据表之间的联系是通过表的字段值来体现的</a:t>
            </a:r>
            <a:endParaRPr lang="en-US" altLang="zh-CN" dirty="0"/>
          </a:p>
          <a:p>
            <a:pPr lvl="1"/>
            <a:r>
              <a:rPr lang="zh-CN" altLang="en-US" dirty="0"/>
              <a:t>联接操作的目的就是通过加在联接字段上的条件将多个表联接起来以便从多个表中查询数据。</a:t>
            </a:r>
            <a:endParaRPr lang="en-US" altLang="zh-CN" dirty="0"/>
          </a:p>
          <a:p>
            <a:pPr lvl="1"/>
            <a:r>
              <a:rPr lang="zh-CN" altLang="en-US" dirty="0"/>
              <a:t>联接查询是关系数据库中最主要的查询包括等值与非等值联接查询、自身联接查询、外联接查询等</a:t>
            </a:r>
            <a:endParaRPr lang="en-US" altLang="zh-CN" dirty="0"/>
          </a:p>
          <a:p>
            <a:pPr lvl="1"/>
            <a:r>
              <a:rPr lang="zh-CN" altLang="en-US" dirty="0"/>
              <a:t>表的联接方法有两种</a:t>
            </a:r>
            <a:endParaRPr lang="en-US" altLang="zh-CN" dirty="0"/>
          </a:p>
          <a:p>
            <a:pPr lvl="2"/>
            <a:r>
              <a:rPr lang="zh-CN" altLang="en-US" dirty="0"/>
              <a:t>表之间满足一定条件的行进行联接此时</a:t>
            </a:r>
            <a:r>
              <a:rPr lang="en-US" altLang="zh-CN" dirty="0"/>
              <a:t>FROM</a:t>
            </a:r>
            <a:r>
              <a:rPr lang="zh-CN" altLang="en-US" dirty="0"/>
              <a:t>子句中指明进行联接的表名</a:t>
            </a:r>
            <a:r>
              <a:rPr lang="en-US" altLang="zh-CN" dirty="0"/>
              <a:t>WHERE</a:t>
            </a:r>
            <a:r>
              <a:rPr lang="zh-CN" altLang="en-US" dirty="0"/>
              <a:t>子句指明联接的列名及其联接条件</a:t>
            </a:r>
            <a:endParaRPr lang="en-US" altLang="zh-CN" dirty="0"/>
          </a:p>
          <a:p>
            <a:pPr lvl="2"/>
            <a:r>
              <a:rPr lang="zh-CN" altLang="en-US" dirty="0"/>
              <a:t>利用关键字</a:t>
            </a:r>
            <a:r>
              <a:rPr lang="en-US" altLang="zh-CN" dirty="0"/>
              <a:t>JOIN</a:t>
            </a:r>
            <a:r>
              <a:rPr lang="zh-CN" altLang="en-US" dirty="0"/>
              <a:t>进行联接</a:t>
            </a:r>
            <a:endParaRPr lang="zh-CN" dirty="0"/>
          </a:p>
        </p:txBody>
      </p:sp>
    </p:spTree>
    <p:extLst>
      <p:ext uri="{BB962C8B-B14F-4D97-AF65-F5344CB8AC3E}">
        <p14:creationId xmlns:p14="http://schemas.microsoft.com/office/powerpoint/2010/main" val="8090249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查（联接查询）</a:t>
            </a:r>
            <a:endParaRPr lang="zh-CN" dirty="0"/>
          </a:p>
        </p:txBody>
      </p:sp>
      <p:sp>
        <p:nvSpPr>
          <p:cNvPr id="3" name="内容占位符 2"/>
          <p:cNvSpPr>
            <a:spLocks noGrp="1"/>
          </p:cNvSpPr>
          <p:nvPr>
            <p:ph idx="1"/>
          </p:nvPr>
        </p:nvSpPr>
        <p:spPr/>
        <p:txBody>
          <a:bodyPr/>
          <a:lstStyle/>
          <a:p>
            <a:pPr lvl="1"/>
            <a:r>
              <a:rPr lang="en-US" altLang="zh-CN" dirty="0"/>
              <a:t> </a:t>
            </a:r>
            <a:r>
              <a:rPr lang="zh-CN" altLang="en-US" dirty="0"/>
              <a:t>联接条件的一般格式为</a:t>
            </a:r>
            <a:r>
              <a:rPr lang="en-US" altLang="zh-CN" dirty="0"/>
              <a:t>[&lt;</a:t>
            </a:r>
            <a:r>
              <a:rPr lang="zh-CN" altLang="en-US" dirty="0"/>
              <a:t>表名</a:t>
            </a:r>
            <a:r>
              <a:rPr lang="en-US" altLang="zh-CN" dirty="0"/>
              <a:t>1&gt;.] &lt;</a:t>
            </a:r>
            <a:r>
              <a:rPr lang="zh-CN" altLang="en-US" dirty="0"/>
              <a:t>列名</a:t>
            </a:r>
            <a:r>
              <a:rPr lang="en-US" altLang="zh-CN" dirty="0"/>
              <a:t>1&gt; &lt;</a:t>
            </a:r>
            <a:r>
              <a:rPr lang="zh-CN" altLang="en-US" dirty="0"/>
              <a:t>比较运算符</a:t>
            </a:r>
            <a:r>
              <a:rPr lang="en-US" altLang="zh-CN" dirty="0"/>
              <a:t>&gt; [&lt;</a:t>
            </a:r>
            <a:r>
              <a:rPr lang="zh-CN" altLang="en-US" dirty="0"/>
              <a:t>表名</a:t>
            </a:r>
            <a:r>
              <a:rPr lang="en-US" altLang="zh-CN" dirty="0"/>
              <a:t>2&gt;.] &lt;</a:t>
            </a:r>
            <a:r>
              <a:rPr lang="zh-CN" altLang="en-US" dirty="0"/>
              <a:t>列名</a:t>
            </a:r>
            <a:r>
              <a:rPr lang="en-US" altLang="zh-CN" dirty="0"/>
              <a:t>2&gt; </a:t>
            </a:r>
            <a:r>
              <a:rPr lang="zh-CN" altLang="en-US" dirty="0"/>
              <a:t>其中</a:t>
            </a:r>
            <a:r>
              <a:rPr lang="en-US" altLang="zh-CN" dirty="0"/>
              <a:t>,</a:t>
            </a:r>
            <a:r>
              <a:rPr lang="zh-CN" altLang="en-US" dirty="0"/>
              <a:t>比较运算符主要有</a:t>
            </a:r>
            <a:r>
              <a:rPr lang="en-US" altLang="zh-CN" dirty="0"/>
              <a:t>=</a:t>
            </a:r>
            <a:r>
              <a:rPr lang="zh-CN" altLang="en-US" dirty="0"/>
              <a:t>、</a:t>
            </a:r>
            <a:r>
              <a:rPr lang="en-US" altLang="zh-CN" dirty="0"/>
              <a:t>&gt;</a:t>
            </a:r>
            <a:r>
              <a:rPr lang="zh-CN" altLang="en-US" dirty="0"/>
              <a:t>、</a:t>
            </a:r>
            <a:r>
              <a:rPr lang="en-US" altLang="zh-CN" dirty="0"/>
              <a:t>&lt;</a:t>
            </a:r>
            <a:r>
              <a:rPr lang="zh-CN" altLang="en-US" dirty="0"/>
              <a:t>、</a:t>
            </a:r>
            <a:r>
              <a:rPr lang="en-US" altLang="zh-CN" dirty="0"/>
              <a:t> &gt;=</a:t>
            </a:r>
            <a:r>
              <a:rPr lang="zh-CN" altLang="en-US" dirty="0"/>
              <a:t>、</a:t>
            </a:r>
            <a:r>
              <a:rPr lang="en-US" altLang="zh-CN" dirty="0"/>
              <a:t>&lt;=</a:t>
            </a:r>
            <a:r>
              <a:rPr lang="zh-CN" altLang="en-US" dirty="0"/>
              <a:t>、</a:t>
            </a:r>
            <a:r>
              <a:rPr lang="en-US" altLang="zh-CN" dirty="0"/>
              <a:t>!=</a:t>
            </a:r>
            <a:r>
              <a:rPr lang="zh-CN" altLang="en-US" dirty="0"/>
              <a:t> </a:t>
            </a:r>
            <a:endParaRPr lang="en-US" altLang="zh-CN" dirty="0"/>
          </a:p>
          <a:p>
            <a:pPr lvl="1"/>
            <a:r>
              <a:rPr lang="zh-CN" altLang="en-US" dirty="0"/>
              <a:t>引用两个表中的列名相同的字段时必须用表名前缀限制字段来自于哪个表</a:t>
            </a:r>
            <a:endParaRPr lang="zh-CN" dirty="0"/>
          </a:p>
        </p:txBody>
      </p:sp>
    </p:spTree>
    <p:extLst>
      <p:ext uri="{BB962C8B-B14F-4D97-AF65-F5344CB8AC3E}">
        <p14:creationId xmlns:p14="http://schemas.microsoft.com/office/powerpoint/2010/main" val="134125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查（联接查询）</a:t>
            </a:r>
            <a:endParaRPr lang="zh-CN" dirty="0"/>
          </a:p>
        </p:txBody>
      </p:sp>
      <p:sp>
        <p:nvSpPr>
          <p:cNvPr id="3" name="内容占位符 2"/>
          <p:cNvSpPr>
            <a:spLocks noGrp="1"/>
          </p:cNvSpPr>
          <p:nvPr>
            <p:ph idx="1"/>
          </p:nvPr>
        </p:nvSpPr>
        <p:spPr/>
        <p:txBody>
          <a:bodyPr/>
          <a:lstStyle/>
          <a:p>
            <a:pPr lvl="1"/>
            <a:r>
              <a:rPr lang="en-US" altLang="zh-CN" dirty="0"/>
              <a:t>join</a:t>
            </a:r>
            <a:r>
              <a:rPr lang="zh-CN" altLang="en-US" dirty="0"/>
              <a:t>联接</a:t>
            </a:r>
            <a:endParaRPr lang="en-US" altLang="zh-CN" dirty="0"/>
          </a:p>
          <a:p>
            <a:pPr lvl="2"/>
            <a:r>
              <a:rPr lang="en-US" altLang="zh-CN" dirty="0"/>
              <a:t>inner join</a:t>
            </a:r>
            <a:r>
              <a:rPr lang="zh-CN" altLang="en-US" dirty="0"/>
              <a:t>：显示符合条件的记录此为默认值</a:t>
            </a:r>
            <a:endParaRPr lang="en-US" altLang="zh-CN" dirty="0"/>
          </a:p>
          <a:p>
            <a:pPr lvl="2"/>
            <a:r>
              <a:rPr lang="en-US" altLang="zh-CN" dirty="0"/>
              <a:t>left join</a:t>
            </a:r>
            <a:r>
              <a:rPr lang="zh-CN" altLang="en-US" dirty="0"/>
              <a:t>：显示符合条件的数据行以及左边表中不符合条件的数据行，此时右边数据行会以</a:t>
            </a:r>
            <a:r>
              <a:rPr lang="en-US" altLang="zh-CN" dirty="0"/>
              <a:t>NULL</a:t>
            </a:r>
            <a:r>
              <a:rPr lang="zh-CN" altLang="en-US" dirty="0"/>
              <a:t>来显示，此称为左联接</a:t>
            </a:r>
            <a:endParaRPr lang="en-US" altLang="zh-CN" dirty="0"/>
          </a:p>
          <a:p>
            <a:pPr lvl="2"/>
            <a:r>
              <a:rPr lang="en-US" altLang="zh-CN" dirty="0"/>
              <a:t>right join</a:t>
            </a:r>
            <a:r>
              <a:rPr lang="zh-CN" altLang="en-US" dirty="0"/>
              <a:t>：显示符合条件的数据行以及右边表中不符合条件的数据行，此时左边数据行会以</a:t>
            </a:r>
            <a:r>
              <a:rPr lang="en-US" altLang="zh-CN" dirty="0"/>
              <a:t>NULL</a:t>
            </a:r>
            <a:r>
              <a:rPr lang="zh-CN" altLang="en-US" dirty="0"/>
              <a:t>来显示，此称为右联接</a:t>
            </a:r>
            <a:endParaRPr lang="en-US" altLang="zh-CN" dirty="0"/>
          </a:p>
          <a:p>
            <a:pPr lvl="2"/>
            <a:r>
              <a:rPr lang="en-US" altLang="zh-CN" dirty="0"/>
              <a:t>full join</a:t>
            </a:r>
            <a:r>
              <a:rPr lang="zh-CN" altLang="en-US" dirty="0"/>
              <a:t>：显示符合条件的数据行以及左边表和右边表中不符合条件的数据行，此时缺乏数据的数据行会以</a:t>
            </a:r>
            <a:r>
              <a:rPr lang="en-US" altLang="zh-CN" dirty="0"/>
              <a:t>NULL</a:t>
            </a:r>
            <a:r>
              <a:rPr lang="zh-CN" altLang="en-US" dirty="0"/>
              <a:t>来显示</a:t>
            </a:r>
            <a:endParaRPr lang="en-US" altLang="zh-CN" dirty="0"/>
          </a:p>
          <a:p>
            <a:pPr lvl="2"/>
            <a:r>
              <a:rPr lang="zh-CN" altLang="en-US" dirty="0"/>
              <a:t>将</a:t>
            </a:r>
            <a:r>
              <a:rPr lang="en-US" altLang="zh-CN" dirty="0"/>
              <a:t>JOIN </a:t>
            </a:r>
            <a:r>
              <a:rPr lang="zh-CN" altLang="en-US" dirty="0"/>
              <a:t>关键词放于</a:t>
            </a:r>
            <a:r>
              <a:rPr lang="en-US" altLang="zh-CN" dirty="0"/>
              <a:t>FROM</a:t>
            </a:r>
            <a:r>
              <a:rPr lang="zh-CN" altLang="en-US" dirty="0"/>
              <a:t>子句中时，应有关键词</a:t>
            </a:r>
            <a:r>
              <a:rPr lang="en-US" altLang="zh-CN" dirty="0"/>
              <a:t>ON</a:t>
            </a:r>
            <a:r>
              <a:rPr lang="zh-CN" altLang="en-US" dirty="0"/>
              <a:t>与之相对应，以表明联接的条件</a:t>
            </a:r>
            <a:endParaRPr lang="zh-CN" dirty="0"/>
          </a:p>
        </p:txBody>
      </p:sp>
    </p:spTree>
    <p:extLst>
      <p:ext uri="{BB962C8B-B14F-4D97-AF65-F5344CB8AC3E}">
        <p14:creationId xmlns:p14="http://schemas.microsoft.com/office/powerpoint/2010/main" val="36835232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查（查询结果输出</a:t>
            </a:r>
            <a:r>
              <a:rPr lang="en-US" altLang="zh-CN" dirty="0"/>
              <a:t>—INTO</a:t>
            </a:r>
            <a:r>
              <a:rPr lang="zh-CN" altLang="en-US" dirty="0"/>
              <a:t>子句）</a:t>
            </a:r>
            <a:endParaRPr lang="zh-CN" dirty="0"/>
          </a:p>
        </p:txBody>
      </p:sp>
      <p:sp>
        <p:nvSpPr>
          <p:cNvPr id="3" name="内容占位符 2"/>
          <p:cNvSpPr>
            <a:spLocks noGrp="1"/>
          </p:cNvSpPr>
          <p:nvPr>
            <p:ph idx="1"/>
          </p:nvPr>
        </p:nvSpPr>
        <p:spPr/>
        <p:txBody>
          <a:bodyPr/>
          <a:lstStyle/>
          <a:p>
            <a:pPr lvl="1"/>
            <a:r>
              <a:rPr lang="zh-CN" altLang="en-US" dirty="0"/>
              <a:t>使用</a:t>
            </a:r>
            <a:r>
              <a:rPr lang="en-US" altLang="zh-CN" dirty="0"/>
              <a:t>INTO</a:t>
            </a:r>
            <a:r>
              <a:rPr lang="zh-CN" altLang="en-US" dirty="0"/>
              <a:t>子句可以将查询结果输出到一个新建的数据表或一个临时表</a:t>
            </a:r>
            <a:endParaRPr lang="en-US" altLang="zh-CN" dirty="0"/>
          </a:p>
          <a:p>
            <a:pPr lvl="1"/>
            <a:r>
              <a:rPr lang="en-US" altLang="zh-CN" dirty="0"/>
              <a:t>INTO ARRAY </a:t>
            </a:r>
            <a:r>
              <a:rPr lang="en-US" altLang="zh-CN" dirty="0" err="1"/>
              <a:t>arrayname</a:t>
            </a:r>
            <a:r>
              <a:rPr lang="zh-CN" altLang="en-US" dirty="0"/>
              <a:t>：查询结果存放在数组中</a:t>
            </a:r>
            <a:endParaRPr lang="en-US" altLang="zh-CN" dirty="0"/>
          </a:p>
          <a:p>
            <a:pPr lvl="1"/>
            <a:r>
              <a:rPr lang="en-US" altLang="zh-CN" dirty="0"/>
              <a:t>INTO TABLE/DBF &lt;</a:t>
            </a:r>
            <a:r>
              <a:rPr lang="zh-CN" altLang="en-US" dirty="0"/>
              <a:t>表名</a:t>
            </a:r>
            <a:r>
              <a:rPr lang="en-US" altLang="zh-CN" dirty="0"/>
              <a:t>&gt;</a:t>
            </a:r>
            <a:r>
              <a:rPr lang="zh-CN" altLang="en-US" dirty="0"/>
              <a:t>：表示输出到数据表</a:t>
            </a:r>
            <a:endParaRPr lang="en-US" altLang="zh-CN" dirty="0"/>
          </a:p>
          <a:p>
            <a:pPr lvl="1"/>
            <a:r>
              <a:rPr lang="en-US" altLang="zh-CN" dirty="0"/>
              <a:t>INTO CURSOR</a:t>
            </a:r>
            <a:r>
              <a:rPr lang="zh-CN" altLang="en-US" dirty="0"/>
              <a:t>：表示输出到临时表，临时表只存储在内存中，关机自动消失。</a:t>
            </a:r>
            <a:endParaRPr lang="en-US" altLang="zh-CN" dirty="0"/>
          </a:p>
          <a:p>
            <a:pPr lvl="1"/>
            <a:endParaRPr lang="en-US" altLang="zh-CN" dirty="0"/>
          </a:p>
        </p:txBody>
      </p:sp>
    </p:spTree>
    <p:extLst>
      <p:ext uri="{BB962C8B-B14F-4D97-AF65-F5344CB8AC3E}">
        <p14:creationId xmlns:p14="http://schemas.microsoft.com/office/powerpoint/2010/main" val="15344859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a:t>
            </a:r>
            <a:r>
              <a:rPr lang="zh-CN" altLang="en-US" dirty="0"/>
              <a:t>、</a:t>
            </a:r>
            <a:r>
              <a:rPr lang="en-US" altLang="zh-CN" dirty="0"/>
              <a:t> </a:t>
            </a:r>
            <a:r>
              <a:rPr lang="en-US" altLang="zh-CN" dirty="0" err="1"/>
              <a:t>MySql</a:t>
            </a:r>
            <a:r>
              <a:rPr lang="zh-CN" altLang="en-US" dirty="0"/>
              <a:t>数据库</a:t>
            </a:r>
            <a:br>
              <a:rPr lang="en-US" altLang="zh-CN" dirty="0"/>
            </a:br>
            <a:r>
              <a:rPr lang="en-US" altLang="zh-CN" dirty="0"/>
              <a:t>	</a:t>
            </a:r>
            <a:r>
              <a:rPr lang="zh-CN" altLang="en-US" dirty="0"/>
              <a:t>增删改</a:t>
            </a:r>
            <a:endParaRPr lang="zh-CN" dirty="0"/>
          </a:p>
        </p:txBody>
      </p:sp>
      <p:sp>
        <p:nvSpPr>
          <p:cNvPr id="3" name="内容占位符 2"/>
          <p:cNvSpPr>
            <a:spLocks noGrp="1"/>
          </p:cNvSpPr>
          <p:nvPr>
            <p:ph idx="1"/>
          </p:nvPr>
        </p:nvSpPr>
        <p:spPr/>
        <p:txBody>
          <a:bodyPr/>
          <a:lstStyle/>
          <a:p>
            <a:pPr lvl="1"/>
            <a:r>
              <a:rPr lang="en-US" altLang="zh-CN" dirty="0"/>
              <a:t>insert</a:t>
            </a:r>
            <a:r>
              <a:rPr lang="zh-CN" altLang="en-US" dirty="0"/>
              <a:t>插入语句</a:t>
            </a:r>
            <a:endParaRPr lang="en-US" altLang="zh-CN" dirty="0"/>
          </a:p>
          <a:p>
            <a:pPr lvl="2"/>
            <a:r>
              <a:rPr lang="en-US" altLang="zh-CN" dirty="0"/>
              <a:t>insert into </a:t>
            </a:r>
            <a:r>
              <a:rPr lang="zh-CN" altLang="en-US" dirty="0"/>
              <a:t>表名</a:t>
            </a:r>
            <a:r>
              <a:rPr lang="en-US" altLang="zh-CN" dirty="0"/>
              <a:t>(</a:t>
            </a:r>
            <a:r>
              <a:rPr lang="zh-CN" altLang="en-US" dirty="0"/>
              <a:t>字段名</a:t>
            </a:r>
            <a:r>
              <a:rPr lang="en-US" altLang="zh-CN" dirty="0"/>
              <a:t>…,…) values(</a:t>
            </a:r>
            <a:r>
              <a:rPr lang="zh-CN" altLang="en-US" dirty="0"/>
              <a:t>值</a:t>
            </a:r>
            <a:r>
              <a:rPr lang="en-US" altLang="zh-CN" dirty="0"/>
              <a:t>…,…)</a:t>
            </a:r>
          </a:p>
          <a:p>
            <a:pPr lvl="2"/>
            <a:r>
              <a:rPr lang="en-US" altLang="zh-CN" dirty="0"/>
              <a:t>insert into </a:t>
            </a:r>
            <a:r>
              <a:rPr lang="zh-CN" altLang="en-US" dirty="0"/>
              <a:t>表名</a:t>
            </a:r>
            <a:r>
              <a:rPr lang="en-US" altLang="zh-CN" dirty="0"/>
              <a:t> values(</a:t>
            </a:r>
            <a:r>
              <a:rPr lang="zh-CN" altLang="en-US" dirty="0"/>
              <a:t>值</a:t>
            </a:r>
            <a:r>
              <a:rPr lang="en-US" altLang="zh-CN" dirty="0"/>
              <a:t>…,…)</a:t>
            </a:r>
            <a:endParaRPr lang="zh-CN" altLang="zh-CN" dirty="0"/>
          </a:p>
          <a:p>
            <a:pPr lvl="1"/>
            <a:r>
              <a:rPr lang="en-US" altLang="zh-CN" dirty="0"/>
              <a:t>delete</a:t>
            </a:r>
            <a:r>
              <a:rPr lang="zh-CN" altLang="en-US" dirty="0"/>
              <a:t>删除语句</a:t>
            </a:r>
            <a:endParaRPr lang="en-US" altLang="zh-CN" dirty="0"/>
          </a:p>
          <a:p>
            <a:pPr lvl="2"/>
            <a:r>
              <a:rPr lang="en-US" altLang="zh-CN" dirty="0"/>
              <a:t>delete from </a:t>
            </a:r>
            <a:r>
              <a:rPr lang="zh-CN" altLang="en-US" dirty="0"/>
              <a:t>表名 </a:t>
            </a:r>
            <a:r>
              <a:rPr lang="en-US" altLang="zh-CN" dirty="0"/>
              <a:t>where </a:t>
            </a:r>
            <a:r>
              <a:rPr lang="zh-CN" altLang="en-US" dirty="0"/>
              <a:t>条件</a:t>
            </a:r>
            <a:endParaRPr lang="en-US" altLang="zh-CN" dirty="0"/>
          </a:p>
          <a:p>
            <a:pPr lvl="1"/>
            <a:r>
              <a:rPr lang="en-US" altLang="zh-CN" dirty="0"/>
              <a:t>update</a:t>
            </a:r>
            <a:r>
              <a:rPr lang="zh-CN" altLang="en-US" dirty="0"/>
              <a:t>更新</a:t>
            </a:r>
            <a:endParaRPr lang="en-US" altLang="zh-CN" dirty="0"/>
          </a:p>
          <a:p>
            <a:pPr lvl="2"/>
            <a:r>
              <a:rPr lang="en-US" altLang="zh-CN" dirty="0"/>
              <a:t>update </a:t>
            </a:r>
            <a:r>
              <a:rPr lang="zh-CN" altLang="en-US" dirty="0"/>
              <a:t>表名 </a:t>
            </a:r>
            <a:r>
              <a:rPr lang="en-US" altLang="zh-CN" dirty="0"/>
              <a:t>set </a:t>
            </a:r>
            <a:r>
              <a:rPr lang="zh-CN" altLang="en-US" dirty="0"/>
              <a:t>字段</a:t>
            </a:r>
            <a:r>
              <a:rPr lang="en-US" altLang="zh-CN" dirty="0"/>
              <a:t>=</a:t>
            </a:r>
            <a:r>
              <a:rPr lang="zh-CN" altLang="en-US" dirty="0"/>
              <a:t>值 </a:t>
            </a:r>
            <a:r>
              <a:rPr lang="en-US" altLang="zh-CN" dirty="0"/>
              <a:t>where </a:t>
            </a:r>
            <a:r>
              <a:rPr lang="zh-CN" altLang="en-US" dirty="0"/>
              <a:t>条件</a:t>
            </a:r>
            <a:endParaRPr lang="en-US" altLang="zh-CN" dirty="0"/>
          </a:p>
          <a:p>
            <a:pPr lvl="2"/>
            <a:endParaRPr lang="zh-CN" altLang="zh-CN" dirty="0"/>
          </a:p>
          <a:p>
            <a:pPr lvl="2"/>
            <a:endParaRPr lang="zh-CN" dirty="0"/>
          </a:p>
        </p:txBody>
      </p:sp>
    </p:spTree>
    <p:extLst>
      <p:ext uri="{BB962C8B-B14F-4D97-AF65-F5344CB8AC3E}">
        <p14:creationId xmlns:p14="http://schemas.microsoft.com/office/powerpoint/2010/main" val="22484721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a:t>
            </a:r>
            <a:r>
              <a:rPr lang="zh-CN" altLang="en-US" dirty="0"/>
              <a:t>、</a:t>
            </a:r>
            <a:r>
              <a:rPr lang="en-US" altLang="zh-CN" dirty="0" err="1"/>
              <a:t>PHP&amp;MySql</a:t>
            </a:r>
            <a:endParaRPr lang="zh-CN" dirty="0"/>
          </a:p>
        </p:txBody>
      </p:sp>
      <p:sp>
        <p:nvSpPr>
          <p:cNvPr id="3" name="文本占位符 2"/>
          <p:cNvSpPr>
            <a:spLocks noGrp="1"/>
          </p:cNvSpPr>
          <p:nvPr>
            <p:ph type="body" idx="1"/>
          </p:nvPr>
        </p:nvSpPr>
        <p:spPr/>
        <p:txBody>
          <a:bodyPr/>
          <a:lstStyle/>
          <a:p>
            <a:r>
              <a:rPr lang="en-US" altLang="zh-CN" dirty="0"/>
              <a:t>	</a:t>
            </a:r>
            <a:endParaRPr lang="zh-CN" dirty="0"/>
          </a:p>
        </p:txBody>
      </p:sp>
    </p:spTree>
    <p:extLst>
      <p:ext uri="{BB962C8B-B14F-4D97-AF65-F5344CB8AC3E}">
        <p14:creationId xmlns:p14="http://schemas.microsoft.com/office/powerpoint/2010/main" val="340119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a:t>
            </a:r>
            <a:r>
              <a:rPr lang="zh-CN" altLang="en-US" dirty="0"/>
              <a:t>、</a:t>
            </a:r>
            <a:r>
              <a:rPr lang="en-US" altLang="zh-CN" dirty="0" err="1"/>
              <a:t>PHP&amp;MySql</a:t>
            </a:r>
            <a:br>
              <a:rPr lang="en-US" altLang="zh-CN" dirty="0"/>
            </a:br>
            <a:r>
              <a:rPr lang="en-US" altLang="zh-CN" dirty="0"/>
              <a:t>	</a:t>
            </a:r>
            <a:r>
              <a:rPr lang="zh-CN" altLang="en-US" dirty="0"/>
              <a:t>建立连接</a:t>
            </a:r>
            <a:endParaRPr lang="zh-CN" dirty="0"/>
          </a:p>
        </p:txBody>
      </p:sp>
      <p:sp>
        <p:nvSpPr>
          <p:cNvPr id="3" name="内容占位符 2"/>
          <p:cNvSpPr>
            <a:spLocks noGrp="1"/>
          </p:cNvSpPr>
          <p:nvPr>
            <p:ph idx="1"/>
          </p:nvPr>
        </p:nvSpPr>
        <p:spPr>
          <a:xfrm>
            <a:off x="2589212" y="2133600"/>
            <a:ext cx="8915400" cy="4551680"/>
          </a:xfrm>
        </p:spPr>
        <p:txBody>
          <a:bodyPr>
            <a:normAutofit/>
          </a:bodyPr>
          <a:lstStyle/>
          <a:p>
            <a:r>
              <a:rPr lang="en-US" altLang="zh-CN" dirty="0" err="1"/>
              <a:t>php</a:t>
            </a:r>
            <a:r>
              <a:rPr lang="zh-CN" altLang="en-US" dirty="0"/>
              <a:t>与</a:t>
            </a:r>
            <a:r>
              <a:rPr lang="en-US" altLang="zh-CN" dirty="0" err="1"/>
              <a:t>mysql</a:t>
            </a:r>
            <a:r>
              <a:rPr lang="zh-CN" altLang="en-US" dirty="0"/>
              <a:t>建立连接</a:t>
            </a:r>
            <a:endParaRPr lang="en-US" altLang="zh-CN" dirty="0"/>
          </a:p>
          <a:p>
            <a:pPr lvl="1"/>
            <a:r>
              <a:rPr lang="en-US" altLang="zh-CN" dirty="0"/>
              <a:t>php.ini </a:t>
            </a:r>
            <a:r>
              <a:rPr lang="zh-CN" altLang="en-US" dirty="0"/>
              <a:t>加载</a:t>
            </a:r>
            <a:r>
              <a:rPr lang="en-US" altLang="zh-CN" dirty="0" err="1"/>
              <a:t>mysql</a:t>
            </a:r>
            <a:r>
              <a:rPr lang="zh-CN" altLang="en-US" dirty="0"/>
              <a:t>组件</a:t>
            </a:r>
            <a:endParaRPr lang="en-US" altLang="zh-CN" dirty="0"/>
          </a:p>
          <a:p>
            <a:pPr lvl="2"/>
            <a:r>
              <a:rPr lang="en-US" altLang="zh-CN" dirty="0"/>
              <a:t>extension=php_mysql.dll  </a:t>
            </a:r>
            <a:r>
              <a:rPr lang="zh-CN" altLang="en-US" dirty="0"/>
              <a:t>前的</a:t>
            </a:r>
            <a:r>
              <a:rPr lang="en-US" altLang="zh-CN" dirty="0"/>
              <a:t>; </a:t>
            </a:r>
            <a:r>
              <a:rPr lang="zh-CN" altLang="en-US" dirty="0"/>
              <a:t>去掉</a:t>
            </a:r>
          </a:p>
          <a:p>
            <a:pPr lvl="1"/>
            <a:r>
              <a:rPr lang="en-US" altLang="zh-CN" dirty="0"/>
              <a:t>PHP</a:t>
            </a:r>
            <a:r>
              <a:rPr lang="zh-CN" altLang="en-US" dirty="0"/>
              <a:t>链接</a:t>
            </a:r>
            <a:r>
              <a:rPr lang="en-US" altLang="zh-CN" dirty="0" err="1"/>
              <a:t>mysql</a:t>
            </a:r>
            <a:r>
              <a:rPr lang="zh-CN" altLang="en-US" dirty="0"/>
              <a:t>函数</a:t>
            </a:r>
          </a:p>
          <a:p>
            <a:pPr lvl="2"/>
            <a:r>
              <a:rPr lang="zh-CN" altLang="en-US" dirty="0"/>
              <a:t>开启 </a:t>
            </a:r>
            <a:r>
              <a:rPr lang="en-US" altLang="zh-CN" dirty="0"/>
              <a:t>MySQL </a:t>
            </a:r>
            <a:r>
              <a:rPr lang="zh-CN" altLang="en-US" dirty="0"/>
              <a:t>链接：</a:t>
            </a:r>
            <a:r>
              <a:rPr lang="en-US" altLang="zh-CN" dirty="0" err="1"/>
              <a:t>mysqli_connect</a:t>
            </a:r>
            <a:r>
              <a:rPr lang="en-US" altLang="zh-CN" dirty="0"/>
              <a:t>("</a:t>
            </a:r>
            <a:r>
              <a:rPr lang="zh-CN" altLang="en-US" dirty="0"/>
              <a:t>主机</a:t>
            </a:r>
            <a:r>
              <a:rPr lang="en-US" altLang="zh-CN" dirty="0"/>
              <a:t>", "</a:t>
            </a:r>
            <a:r>
              <a:rPr lang="zh-CN" altLang="en-US" dirty="0"/>
              <a:t>用户名</a:t>
            </a:r>
            <a:r>
              <a:rPr lang="en-US" altLang="zh-CN" dirty="0"/>
              <a:t>", "</a:t>
            </a:r>
            <a:r>
              <a:rPr lang="zh-CN" altLang="en-US" dirty="0"/>
              <a:t>密码</a:t>
            </a:r>
            <a:r>
              <a:rPr lang="en-US" altLang="zh-CN" dirty="0"/>
              <a:t>")</a:t>
            </a:r>
          </a:p>
          <a:p>
            <a:pPr lvl="2"/>
            <a:r>
              <a:rPr lang="zh-CN" altLang="en-US" dirty="0"/>
              <a:t>打开一个数据库：</a:t>
            </a:r>
            <a:r>
              <a:rPr lang="en-US" altLang="zh-CN" dirty="0" err="1"/>
              <a:t>mysqli_select_db</a:t>
            </a:r>
            <a:r>
              <a:rPr lang="en-US" altLang="zh-CN" dirty="0"/>
              <a:t>("</a:t>
            </a:r>
            <a:r>
              <a:rPr lang="zh-CN" altLang="en-US" dirty="0"/>
              <a:t>打开数据库</a:t>
            </a:r>
            <a:r>
              <a:rPr lang="en-US" altLang="zh-CN" dirty="0"/>
              <a:t>",</a:t>
            </a:r>
            <a:r>
              <a:rPr lang="zh-CN" altLang="en-US" dirty="0"/>
              <a:t>连接标识符</a:t>
            </a:r>
            <a:r>
              <a:rPr lang="en-US" altLang="zh-CN" dirty="0"/>
              <a:t>)</a:t>
            </a:r>
          </a:p>
          <a:p>
            <a:pPr lvl="2"/>
            <a:r>
              <a:rPr lang="en-US" altLang="zh-CN" dirty="0"/>
              <a:t>@   </a:t>
            </a:r>
            <a:r>
              <a:rPr lang="zh-CN" altLang="en-US" dirty="0"/>
              <a:t>和  </a:t>
            </a:r>
            <a:r>
              <a:rPr lang="en-US" altLang="zh-CN" dirty="0"/>
              <a:t>or die </a:t>
            </a:r>
            <a:r>
              <a:rPr lang="zh-CN" altLang="en-US" dirty="0"/>
              <a:t>隐藏错误 和 条件显示</a:t>
            </a:r>
          </a:p>
          <a:p>
            <a:pPr marL="914400" lvl="2" indent="0">
              <a:buNone/>
            </a:pPr>
            <a:r>
              <a:rPr lang="en-US" altLang="zh-CN" dirty="0"/>
              <a:t>$con = </a:t>
            </a:r>
            <a:r>
              <a:rPr lang="en-US" altLang="zh-CN" dirty="0" err="1"/>
              <a:t>mysqli_connect</a:t>
            </a:r>
            <a:r>
              <a:rPr lang="en-US" altLang="zh-CN" dirty="0"/>
              <a:t>("</a:t>
            </a:r>
            <a:r>
              <a:rPr lang="en-US" altLang="zh-CN" dirty="0" err="1"/>
              <a:t>localhost","root</a:t>
            </a:r>
            <a:r>
              <a:rPr lang="en-US" altLang="zh-CN" dirty="0"/>
              <a:t>","")or die("connect failed" . </a:t>
            </a:r>
            <a:r>
              <a:rPr lang="en-US" altLang="zh-CN" dirty="0" err="1"/>
              <a:t>mysql_error</a:t>
            </a:r>
            <a:r>
              <a:rPr lang="en-US" altLang="zh-CN" dirty="0"/>
              <a:t>());</a:t>
            </a:r>
          </a:p>
          <a:p>
            <a:pPr marL="914400" lvl="2" indent="0">
              <a:buNone/>
            </a:pPr>
            <a:r>
              <a:rPr lang="en-US" altLang="zh-CN" dirty="0"/>
              <a:t>Php5.3</a:t>
            </a:r>
            <a:r>
              <a:rPr lang="zh-CN" altLang="en-US" dirty="0"/>
              <a:t>以后：</a:t>
            </a:r>
            <a:endParaRPr lang="en-US" altLang="zh-CN" dirty="0"/>
          </a:p>
          <a:p>
            <a:pPr marL="914400" lvl="2" indent="0">
              <a:buNone/>
            </a:pPr>
            <a:r>
              <a:rPr lang="en-US" altLang="zh-CN" dirty="0"/>
              <a:t>$</a:t>
            </a:r>
            <a:r>
              <a:rPr lang="en-US" altLang="zh-CN" dirty="0" err="1"/>
              <a:t>mysqli</a:t>
            </a:r>
            <a:r>
              <a:rPr lang="en-US" altLang="zh-CN" dirty="0"/>
              <a:t> = new </a:t>
            </a:r>
            <a:r>
              <a:rPr lang="en-US" altLang="zh-CN" dirty="0" err="1"/>
              <a:t>mysqli</a:t>
            </a:r>
            <a:r>
              <a:rPr lang="en-US" altLang="zh-CN" dirty="0"/>
              <a:t>($</a:t>
            </a:r>
            <a:r>
              <a:rPr lang="en-US" altLang="zh-CN" dirty="0" err="1"/>
              <a:t>db_host</a:t>
            </a:r>
            <a:r>
              <a:rPr lang="en-US" altLang="zh-CN" dirty="0"/>
              <a:t>, $</a:t>
            </a:r>
            <a:r>
              <a:rPr lang="en-US" altLang="zh-CN" dirty="0" err="1"/>
              <a:t>db_user</a:t>
            </a:r>
            <a:r>
              <a:rPr lang="en-US" altLang="zh-CN" dirty="0"/>
              <a:t>, $</a:t>
            </a:r>
            <a:r>
              <a:rPr lang="en-US" altLang="zh-CN" dirty="0" err="1"/>
              <a:t>db_pwd</a:t>
            </a:r>
            <a:r>
              <a:rPr lang="en-US" altLang="zh-CN" dirty="0"/>
              <a:t>, $</a:t>
            </a:r>
            <a:r>
              <a:rPr lang="en-US" altLang="zh-CN" dirty="0" err="1"/>
              <a:t>db_name</a:t>
            </a:r>
            <a:r>
              <a:rPr lang="en-US" altLang="zh-CN" dirty="0"/>
              <a:t>);</a:t>
            </a:r>
          </a:p>
          <a:p>
            <a:pPr marL="914400" lvl="2" indent="0">
              <a:buNone/>
            </a:pPr>
            <a:r>
              <a:rPr lang="en-US" altLang="zh-CN" dirty="0"/>
              <a:t>//</a:t>
            </a:r>
            <a:r>
              <a:rPr lang="zh-CN" altLang="en-US" dirty="0"/>
              <a:t>判断是否出错</a:t>
            </a:r>
          </a:p>
          <a:p>
            <a:pPr marL="914400" lvl="2" indent="0">
              <a:buNone/>
            </a:pPr>
            <a:r>
              <a:rPr lang="en-US" altLang="zh-CN" dirty="0"/>
              <a:t>!</a:t>
            </a:r>
            <a:r>
              <a:rPr lang="en-US" altLang="zh-CN" dirty="0" err="1"/>
              <a:t>mysqli_connect_error</a:t>
            </a:r>
            <a:r>
              <a:rPr lang="en-US" altLang="zh-CN" dirty="0"/>
              <a:t>() or die("</a:t>
            </a:r>
            <a:r>
              <a:rPr lang="zh-CN" altLang="en-US" dirty="0"/>
              <a:t>连接失败！！</a:t>
            </a:r>
            <a:r>
              <a:rPr lang="en-US" altLang="zh-CN" dirty="0"/>
              <a:t>");</a:t>
            </a:r>
            <a:endParaRPr lang="zh-CN" dirty="0"/>
          </a:p>
        </p:txBody>
      </p:sp>
    </p:spTree>
    <p:extLst>
      <p:ext uri="{BB962C8B-B14F-4D97-AF65-F5344CB8AC3E}">
        <p14:creationId xmlns:p14="http://schemas.microsoft.com/office/powerpoint/2010/main" val="24290723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a:t>
            </a:r>
            <a:r>
              <a:rPr lang="zh-CN" altLang="en-US" dirty="0"/>
              <a:t>、</a:t>
            </a:r>
            <a:r>
              <a:rPr lang="en-US" altLang="zh-CN" dirty="0" err="1"/>
              <a:t>PHP&amp;MySql</a:t>
            </a:r>
            <a:br>
              <a:rPr lang="en-US" altLang="zh-CN" dirty="0"/>
            </a:br>
            <a:r>
              <a:rPr lang="en-US" altLang="zh-CN" dirty="0"/>
              <a:t>	</a:t>
            </a:r>
            <a:r>
              <a:rPr lang="zh-CN" altLang="en-US" dirty="0"/>
              <a:t>执行</a:t>
            </a:r>
            <a:r>
              <a:rPr lang="en-US" altLang="zh-CN" dirty="0" err="1"/>
              <a:t>sql</a:t>
            </a:r>
            <a:endParaRPr lang="zh-CN" dirty="0"/>
          </a:p>
        </p:txBody>
      </p:sp>
      <p:sp>
        <p:nvSpPr>
          <p:cNvPr id="3" name="内容占位符 2"/>
          <p:cNvSpPr>
            <a:spLocks noGrp="1"/>
          </p:cNvSpPr>
          <p:nvPr>
            <p:ph idx="1"/>
          </p:nvPr>
        </p:nvSpPr>
        <p:spPr>
          <a:xfrm>
            <a:off x="2589212" y="2133599"/>
            <a:ext cx="8915400" cy="4437321"/>
          </a:xfrm>
        </p:spPr>
        <p:txBody>
          <a:bodyPr>
            <a:normAutofit fontScale="92500" lnSpcReduction="10000"/>
          </a:bodyPr>
          <a:lstStyle/>
          <a:p>
            <a:pPr lvl="1"/>
            <a:r>
              <a:rPr lang="en-US" altLang="zh-CN" dirty="0" err="1"/>
              <a:t>mysqli_query</a:t>
            </a:r>
            <a:r>
              <a:rPr lang="en-US" altLang="zh-CN" dirty="0"/>
              <a:t>(‘</a:t>
            </a:r>
            <a:r>
              <a:rPr lang="en-US" altLang="zh-CN" dirty="0" err="1"/>
              <a:t>sql</a:t>
            </a:r>
            <a:r>
              <a:rPr lang="zh-CN" altLang="en-US" dirty="0"/>
              <a:t>语句</a:t>
            </a:r>
            <a:r>
              <a:rPr lang="en-US" altLang="zh-CN" dirty="0"/>
              <a:t>’)</a:t>
            </a:r>
          </a:p>
          <a:p>
            <a:pPr lvl="2"/>
            <a:r>
              <a:rPr lang="en-US" altLang="zh-CN" dirty="0" err="1"/>
              <a:t>mysqli_query</a:t>
            </a:r>
            <a:r>
              <a:rPr lang="zh-CN" altLang="en-US" dirty="0"/>
              <a:t>用来根据连接标识符向该数据库服务器的当前数据库发送查询，</a:t>
            </a:r>
          </a:p>
          <a:p>
            <a:pPr lvl="2"/>
            <a:r>
              <a:rPr lang="zh-CN" altLang="en-US" dirty="0"/>
              <a:t>如果连接标识符默认，则默认为是上一次打开的连接。</a:t>
            </a:r>
          </a:p>
          <a:p>
            <a:pPr lvl="2"/>
            <a:r>
              <a:rPr lang="zh-CN" altLang="en-US" dirty="0"/>
              <a:t>返回值：成功后返回一个结果标识符，失败时返回</a:t>
            </a:r>
            <a:r>
              <a:rPr lang="en-US" altLang="zh-CN" dirty="0"/>
              <a:t>false</a:t>
            </a:r>
            <a:r>
              <a:rPr lang="zh-CN" altLang="en-US" dirty="0"/>
              <a:t>。</a:t>
            </a:r>
            <a:endParaRPr lang="en-US" altLang="zh-CN" dirty="0"/>
          </a:p>
          <a:p>
            <a:pPr marL="914400" lvl="2" indent="0">
              <a:buNone/>
            </a:pPr>
            <a:r>
              <a:rPr lang="en-US" altLang="zh-CN" dirty="0"/>
              <a:t>$</a:t>
            </a:r>
            <a:r>
              <a:rPr lang="en-US" altLang="zh-CN" dirty="0" err="1"/>
              <a:t>sql</a:t>
            </a:r>
            <a:r>
              <a:rPr lang="en-US" altLang="zh-CN" dirty="0"/>
              <a:t> = "SELECT * FROM  test";</a:t>
            </a:r>
          </a:p>
          <a:p>
            <a:pPr marL="914400" lvl="2" indent="0">
              <a:buNone/>
            </a:pPr>
            <a:r>
              <a:rPr lang="en-US" altLang="zh-CN" dirty="0"/>
              <a:t>$result = </a:t>
            </a:r>
            <a:r>
              <a:rPr lang="en-US" altLang="zh-CN" dirty="0" err="1"/>
              <a:t>mysqli_query</a:t>
            </a:r>
            <a:r>
              <a:rPr lang="en-US" altLang="zh-CN" dirty="0"/>
              <a:t>($</a:t>
            </a:r>
            <a:r>
              <a:rPr lang="en-US" altLang="zh-CN" dirty="0" err="1"/>
              <a:t>sql</a:t>
            </a:r>
            <a:r>
              <a:rPr lang="en-US" altLang="zh-CN" dirty="0"/>
              <a:t>) or die(</a:t>
            </a:r>
            <a:r>
              <a:rPr lang="en-US" altLang="zh-CN" dirty="0" err="1"/>
              <a:t>mysql_error</a:t>
            </a:r>
            <a:r>
              <a:rPr lang="en-US" altLang="zh-CN" dirty="0"/>
              <a:t>());//</a:t>
            </a:r>
            <a:r>
              <a:rPr lang="en-US" altLang="zh-CN" dirty="0" err="1">
                <a:solidFill>
                  <a:srgbClr val="0000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mysql_error</a:t>
            </a:r>
            <a:r>
              <a:rPr lang="zh-CN" altLang="en-US" dirty="0">
                <a:latin typeface="宋体" panose="02010600030101010101" pitchFamily="2" charset="-122"/>
                <a:ea typeface="宋体" panose="02010600030101010101" pitchFamily="2" charset="-122"/>
                <a:sym typeface="宋体" panose="02010600030101010101" pitchFamily="2" charset="-122"/>
              </a:rPr>
              <a:t>返回错误信息</a:t>
            </a:r>
            <a:endParaRPr lang="en-US" altLang="zh-CN" dirty="0"/>
          </a:p>
          <a:p>
            <a:pPr lvl="1"/>
            <a:r>
              <a:rPr lang="en-US" altLang="zh-CN" dirty="0" err="1"/>
              <a:t>mysqli_fetch_row</a:t>
            </a:r>
            <a:r>
              <a:rPr lang="en-US" altLang="zh-CN" dirty="0"/>
              <a:t>($result);</a:t>
            </a:r>
          </a:p>
          <a:p>
            <a:pPr lvl="2"/>
            <a:r>
              <a:rPr lang="zh-CN" altLang="en-US" dirty="0"/>
              <a:t>从结果集中取得一行作为数字数组</a:t>
            </a:r>
            <a:endParaRPr lang="en-US" altLang="zh-CN" dirty="0"/>
          </a:p>
          <a:p>
            <a:pPr lvl="2"/>
            <a:r>
              <a:rPr lang="zh-CN" altLang="en-US" dirty="0"/>
              <a:t>返回的数组是只包含值，如</a:t>
            </a:r>
            <a:r>
              <a:rPr lang="en-US" altLang="zh-CN" dirty="0"/>
              <a:t>$row[0],$row[1]</a:t>
            </a:r>
          </a:p>
          <a:p>
            <a:pPr lvl="1"/>
            <a:r>
              <a:rPr lang="en-US" altLang="zh-CN" dirty="0" err="1"/>
              <a:t>mysqli_fetch_array</a:t>
            </a:r>
            <a:r>
              <a:rPr lang="en-US" altLang="zh-CN" dirty="0"/>
              <a:t>($result);</a:t>
            </a:r>
          </a:p>
          <a:p>
            <a:pPr lvl="2"/>
            <a:r>
              <a:rPr lang="zh-CN" altLang="en-US" dirty="0"/>
              <a:t>结果集中取得一行作为关联数组，或数字数组</a:t>
            </a:r>
            <a:endParaRPr lang="en-US" altLang="zh-CN" dirty="0"/>
          </a:p>
          <a:p>
            <a:pPr lvl="2"/>
            <a:r>
              <a:rPr lang="zh-CN" altLang="en-US" dirty="0"/>
              <a:t>将数据以数字索引方式储存在数组中之外，还可以将数据作为关联索引储存，用字段名作为键名</a:t>
            </a:r>
            <a:endParaRPr lang="en-US" altLang="zh-CN" dirty="0"/>
          </a:p>
          <a:p>
            <a:pPr lvl="1"/>
            <a:r>
              <a:rPr lang="en-US" altLang="zh-CN" dirty="0" err="1"/>
              <a:t>mysqli_query</a:t>
            </a:r>
            <a:r>
              <a:rPr lang="en-US" altLang="zh-CN" dirty="0"/>
              <a:t>(“set names ‘utf8’”); </a:t>
            </a:r>
            <a:r>
              <a:rPr lang="zh-CN" altLang="en-US" dirty="0"/>
              <a:t>解决中文乱码，放在</a:t>
            </a:r>
            <a:r>
              <a:rPr lang="en-US" altLang="zh-CN" dirty="0"/>
              <a:t>connect</a:t>
            </a:r>
            <a:r>
              <a:rPr lang="zh-CN" altLang="en-US" dirty="0"/>
              <a:t>后</a:t>
            </a:r>
            <a:endParaRPr lang="en-US" altLang="zh-CN" dirty="0"/>
          </a:p>
          <a:p>
            <a:pPr lvl="1"/>
            <a:r>
              <a:rPr lang="zh-CN" altLang="en-US" dirty="0"/>
              <a:t> </a:t>
            </a:r>
            <a:r>
              <a:rPr lang="en-US" altLang="zh-CN" dirty="0"/>
              <a:t>// </a:t>
            </a:r>
            <a:r>
              <a:rPr lang="zh-CN" altLang="en-US" dirty="0"/>
              <a:t>释放资源    </a:t>
            </a:r>
            <a:r>
              <a:rPr lang="en-US" altLang="zh-CN" dirty="0" err="1"/>
              <a:t>mysqli_free_result</a:t>
            </a:r>
            <a:r>
              <a:rPr lang="en-US" altLang="zh-CN" dirty="0"/>
              <a:t>($result);//</a:t>
            </a:r>
            <a:r>
              <a:rPr lang="zh-CN" altLang="en-US" dirty="0"/>
              <a:t>关闭</a:t>
            </a:r>
            <a:r>
              <a:rPr lang="en-US" altLang="zh-CN" dirty="0"/>
              <a:t> </a:t>
            </a:r>
            <a:r>
              <a:rPr lang="en-US" altLang="zh-CN" dirty="0" err="1"/>
              <a:t>Mysqli_colose</a:t>
            </a:r>
            <a:r>
              <a:rPr lang="en-US" altLang="zh-CN" dirty="0"/>
              <a:t>($conn);</a:t>
            </a:r>
          </a:p>
          <a:p>
            <a:pPr lvl="1"/>
            <a:endParaRPr lang="en-US" altLang="zh-CN" dirty="0"/>
          </a:p>
          <a:p>
            <a:pPr lvl="2"/>
            <a:endParaRPr lang="zh-CN" dirty="0"/>
          </a:p>
        </p:txBody>
      </p:sp>
    </p:spTree>
    <p:extLst>
      <p:ext uri="{BB962C8B-B14F-4D97-AF65-F5344CB8AC3E}">
        <p14:creationId xmlns:p14="http://schemas.microsoft.com/office/powerpoint/2010/main" val="18155196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6</a:t>
            </a:r>
            <a:r>
              <a:rPr lang="zh-CN" altLang="en-US" dirty="0"/>
              <a:t>、</a:t>
            </a:r>
            <a:r>
              <a:rPr lang="en-US" altLang="zh-CN" dirty="0" err="1"/>
              <a:t>PHP&amp;MySql</a:t>
            </a:r>
            <a:br>
              <a:rPr lang="en-US" altLang="zh-CN" dirty="0"/>
            </a:br>
            <a:r>
              <a:rPr lang="en-US" altLang="zh-CN" dirty="0"/>
              <a:t>	</a:t>
            </a:r>
            <a:r>
              <a:rPr lang="zh-CN" altLang="en-US" dirty="0"/>
              <a:t>取得栏位数与记录数</a:t>
            </a:r>
            <a:endParaRPr lang="zh-CN" dirty="0"/>
          </a:p>
        </p:txBody>
      </p:sp>
      <p:sp>
        <p:nvSpPr>
          <p:cNvPr id="3" name="内容占位符 2"/>
          <p:cNvSpPr>
            <a:spLocks noGrp="1"/>
          </p:cNvSpPr>
          <p:nvPr>
            <p:ph idx="1"/>
          </p:nvPr>
        </p:nvSpPr>
        <p:spPr/>
        <p:txBody>
          <a:bodyPr/>
          <a:lstStyle/>
          <a:p>
            <a:pPr lvl="1"/>
            <a:r>
              <a:rPr lang="en-US" altLang="zh-CN" dirty="0" err="1"/>
              <a:t>mysqli_num_fields</a:t>
            </a:r>
            <a:r>
              <a:rPr lang="en-US" altLang="zh-CN" dirty="0"/>
              <a:t>(</a:t>
            </a:r>
            <a:r>
              <a:rPr lang="zh-CN" altLang="en-US" dirty="0"/>
              <a:t>查询结果指针</a:t>
            </a:r>
            <a:r>
              <a:rPr lang="en-US" altLang="zh-CN" dirty="0"/>
              <a:t>)</a:t>
            </a:r>
          </a:p>
          <a:p>
            <a:pPr lvl="2"/>
            <a:r>
              <a:rPr lang="zh-CN" altLang="en-US" dirty="0"/>
              <a:t>取得结果集中字段的数目（列记录数）</a:t>
            </a:r>
            <a:endParaRPr lang="en-US" altLang="zh-CN" dirty="0"/>
          </a:p>
          <a:p>
            <a:pPr lvl="1"/>
            <a:r>
              <a:rPr lang="en-US" altLang="zh-CN" dirty="0" err="1"/>
              <a:t>mysqli_num_rows</a:t>
            </a:r>
            <a:r>
              <a:rPr lang="en-US" altLang="zh-CN" dirty="0"/>
              <a:t>(</a:t>
            </a:r>
            <a:r>
              <a:rPr lang="zh-CN" altLang="en-US" dirty="0"/>
              <a:t>查询结果指针</a:t>
            </a:r>
            <a:r>
              <a:rPr lang="en-US" altLang="zh-CN" dirty="0"/>
              <a:t>)</a:t>
            </a:r>
          </a:p>
          <a:p>
            <a:pPr lvl="2"/>
            <a:r>
              <a:rPr lang="zh-CN" altLang="en-US" dirty="0"/>
              <a:t>取得结果集中行的数目（行记录数）</a:t>
            </a:r>
            <a:endParaRPr lang="zh-CN" dirty="0"/>
          </a:p>
        </p:txBody>
      </p:sp>
    </p:spTree>
    <p:extLst>
      <p:ext uri="{BB962C8B-B14F-4D97-AF65-F5344CB8AC3E}">
        <p14:creationId xmlns:p14="http://schemas.microsoft.com/office/powerpoint/2010/main" val="2447212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zh-CN" altLang="en-US" dirty="0"/>
              <a:t>、小程序的框架</a:t>
            </a:r>
            <a:endParaRPr lang="zh-CN" dirty="0"/>
          </a:p>
        </p:txBody>
      </p:sp>
      <p:sp>
        <p:nvSpPr>
          <p:cNvPr id="3" name="内容占位符 2"/>
          <p:cNvSpPr>
            <a:spLocks noGrp="1"/>
          </p:cNvSpPr>
          <p:nvPr>
            <p:ph idx="1"/>
          </p:nvPr>
        </p:nvSpPr>
        <p:spPr>
          <a:xfrm>
            <a:off x="2589212" y="1806221"/>
            <a:ext cx="8915400" cy="4944534"/>
          </a:xfrm>
        </p:spPr>
        <p:txBody>
          <a:bodyPr>
            <a:normAutofit/>
          </a:bodyPr>
          <a:lstStyle/>
          <a:p>
            <a:r>
              <a:rPr lang="en-US" altLang="zh-CN" dirty="0"/>
              <a:t>2</a:t>
            </a:r>
            <a:r>
              <a:rPr lang="zh-CN" altLang="en-US" dirty="0"/>
              <a:t>、小程序的逻辑</a:t>
            </a:r>
            <a:endParaRPr lang="en-US" altLang="zh-CN" dirty="0"/>
          </a:p>
          <a:p>
            <a:pPr lvl="1"/>
            <a:r>
              <a:rPr lang="zh-CN" altLang="en-US" dirty="0"/>
              <a:t>使用</a:t>
            </a:r>
            <a:r>
              <a:rPr lang="en-US" altLang="zh-CN" dirty="0"/>
              <a:t>App()</a:t>
            </a:r>
            <a:r>
              <a:rPr lang="zh-CN" altLang="en-US" dirty="0"/>
              <a:t>来注册一个小程序，必须在</a:t>
            </a:r>
            <a:r>
              <a:rPr lang="en-US" altLang="zh-CN" dirty="0"/>
              <a:t>app.js</a:t>
            </a:r>
            <a:r>
              <a:rPr lang="zh-CN" altLang="en-US" dirty="0"/>
              <a:t>中注册</a:t>
            </a:r>
            <a:r>
              <a:rPr lang="en-US" altLang="zh-CN" dirty="0"/>
              <a:t>,</a:t>
            </a:r>
            <a:r>
              <a:rPr lang="zh-CN" altLang="en-US" dirty="0"/>
              <a:t>且不能注册多个</a:t>
            </a:r>
            <a:endParaRPr lang="en-US" altLang="zh-CN" dirty="0"/>
          </a:p>
          <a:p>
            <a:pPr lvl="1"/>
            <a:endParaRPr lang="en-US" altLang="zh-CN" dirty="0"/>
          </a:p>
          <a:p>
            <a:pPr marL="457200" lvl="1" indent="0">
              <a:buNone/>
            </a:pPr>
            <a:r>
              <a:rPr lang="en-US" altLang="zh-CN" dirty="0"/>
              <a:t>App({						//</a:t>
            </a:r>
            <a:r>
              <a:rPr lang="zh-CN" altLang="en-US" dirty="0"/>
              <a:t>如下为小程序的生命周期</a:t>
            </a:r>
          </a:p>
          <a:p>
            <a:pPr marL="457200" lvl="1" indent="0">
              <a:buNone/>
            </a:pPr>
            <a:r>
              <a:rPr lang="zh-CN" altLang="en-US" dirty="0"/>
              <a:t>  </a:t>
            </a:r>
            <a:r>
              <a:rPr lang="en-US" altLang="zh-CN" dirty="0" err="1"/>
              <a:t>onLaunch</a:t>
            </a:r>
            <a:r>
              <a:rPr lang="en-US" altLang="zh-CN" dirty="0"/>
              <a:t>: function() { },		//</a:t>
            </a:r>
            <a:r>
              <a:rPr lang="zh-CN" altLang="en-US" dirty="0"/>
              <a:t>监听初始化</a:t>
            </a:r>
          </a:p>
          <a:p>
            <a:pPr marL="457200" lvl="1" indent="0">
              <a:buNone/>
            </a:pPr>
            <a:r>
              <a:rPr lang="zh-CN" altLang="en-US" dirty="0"/>
              <a:t>  </a:t>
            </a:r>
            <a:r>
              <a:rPr lang="en-US" altLang="zh-CN" dirty="0" err="1"/>
              <a:t>onShow</a:t>
            </a:r>
            <a:r>
              <a:rPr lang="en-US" altLang="zh-CN" dirty="0"/>
              <a:t>: function() {  },		//</a:t>
            </a:r>
            <a:r>
              <a:rPr lang="zh-CN" altLang="en-US" dirty="0"/>
              <a:t>监听显示（进入前台）</a:t>
            </a:r>
          </a:p>
          <a:p>
            <a:pPr marL="457200" lvl="1" indent="0">
              <a:buNone/>
            </a:pPr>
            <a:r>
              <a:rPr lang="zh-CN" altLang="en-US" dirty="0"/>
              <a:t>  </a:t>
            </a:r>
            <a:r>
              <a:rPr lang="en-US" altLang="zh-CN" dirty="0" err="1"/>
              <a:t>onHide</a:t>
            </a:r>
            <a:r>
              <a:rPr lang="en-US" altLang="zh-CN" dirty="0"/>
              <a:t>: function() {  },			//</a:t>
            </a:r>
            <a:r>
              <a:rPr lang="zh-CN" altLang="en-US" dirty="0"/>
              <a:t>监听隐藏（进入后台：按</a:t>
            </a:r>
            <a:r>
              <a:rPr lang="en-US" altLang="zh-CN" dirty="0"/>
              <a:t>home</a:t>
            </a:r>
            <a:r>
              <a:rPr lang="zh-CN" altLang="en-US" dirty="0"/>
              <a:t>离开微信）</a:t>
            </a:r>
          </a:p>
          <a:p>
            <a:pPr marL="457200" lvl="1" indent="0">
              <a:buNone/>
            </a:pPr>
            <a:r>
              <a:rPr lang="zh-CN" altLang="en-US" dirty="0"/>
              <a:t>  </a:t>
            </a:r>
            <a:r>
              <a:rPr lang="en-US" altLang="zh-CN" dirty="0" err="1"/>
              <a:t>onError</a:t>
            </a:r>
            <a:r>
              <a:rPr lang="en-US" altLang="zh-CN" dirty="0"/>
              <a:t>: function(msg) {  },		//</a:t>
            </a:r>
            <a:r>
              <a:rPr lang="zh-CN" altLang="en-US" dirty="0"/>
              <a:t>监听错误</a:t>
            </a:r>
          </a:p>
          <a:p>
            <a:pPr marL="457200" lvl="1" indent="0">
              <a:buNone/>
            </a:pPr>
            <a:r>
              <a:rPr lang="zh-CN" altLang="en-US" dirty="0"/>
              <a:t>  </a:t>
            </a:r>
            <a:r>
              <a:rPr lang="en-US" altLang="zh-CN" dirty="0"/>
              <a:t>//</a:t>
            </a:r>
            <a:r>
              <a:rPr lang="zh-CN" altLang="en-US" dirty="0"/>
              <a:t>如下为自定义的全局方法和全局变量，其它页面引用</a:t>
            </a:r>
            <a:r>
              <a:rPr lang="en-US" altLang="zh-CN" dirty="0"/>
              <a:t>app.js</a:t>
            </a:r>
            <a:r>
              <a:rPr lang="zh-CN" altLang="en-US" dirty="0"/>
              <a:t> 文件后可以直接使用  </a:t>
            </a:r>
          </a:p>
          <a:p>
            <a:pPr marL="457200" lvl="1" indent="0">
              <a:buNone/>
            </a:pPr>
            <a:r>
              <a:rPr lang="zh-CN" altLang="en-US" dirty="0"/>
              <a:t>  </a:t>
            </a:r>
            <a:r>
              <a:rPr lang="en-US" altLang="zh-CN" dirty="0" err="1"/>
              <a:t>globalFun:function</a:t>
            </a:r>
            <a:r>
              <a:rPr lang="en-US" altLang="zh-CN" dirty="0"/>
              <a:t>(){},</a:t>
            </a:r>
          </a:p>
          <a:p>
            <a:pPr marL="457200" lvl="1" indent="0">
              <a:buNone/>
            </a:pPr>
            <a:r>
              <a:rPr lang="en-US" altLang="zh-CN" dirty="0"/>
              <a:t>  </a:t>
            </a:r>
            <a:r>
              <a:rPr lang="en-US" altLang="zh-CN" dirty="0" err="1"/>
              <a:t>globalData</a:t>
            </a:r>
            <a:r>
              <a:rPr lang="en-US" altLang="zh-CN" dirty="0"/>
              <a:t>: 'I am global data'</a:t>
            </a:r>
          </a:p>
          <a:p>
            <a:pPr marL="457200" lvl="1" indent="0">
              <a:buNone/>
            </a:pPr>
            <a:r>
              <a:rPr lang="en-US" altLang="zh-CN" dirty="0"/>
              <a:t>})</a:t>
            </a:r>
            <a:endParaRPr lang="zh-CN" dirty="0"/>
          </a:p>
        </p:txBody>
      </p:sp>
    </p:spTree>
    <p:extLst>
      <p:ext uri="{BB962C8B-B14F-4D97-AF65-F5344CB8AC3E}">
        <p14:creationId xmlns:p14="http://schemas.microsoft.com/office/powerpoint/2010/main" val="19464508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endParaRPr lang="zh-CN" dirty="0"/>
          </a:p>
        </p:txBody>
      </p:sp>
      <p:sp>
        <p:nvSpPr>
          <p:cNvPr id="3" name="文本占位符 2"/>
          <p:cNvSpPr>
            <a:spLocks noGrp="1"/>
          </p:cNvSpPr>
          <p:nvPr>
            <p:ph type="body" idx="1"/>
          </p:nvPr>
        </p:nvSpPr>
        <p:spPr/>
        <p:txBody>
          <a:bodyPr/>
          <a:lstStyle/>
          <a:p>
            <a:r>
              <a:rPr lang="en-US" altLang="zh-CN" dirty="0"/>
              <a:t>	</a:t>
            </a:r>
            <a:endParaRPr lang="zh-CN" dirty="0"/>
          </a:p>
        </p:txBody>
      </p:sp>
    </p:spTree>
    <p:extLst>
      <p:ext uri="{BB962C8B-B14F-4D97-AF65-F5344CB8AC3E}">
        <p14:creationId xmlns:p14="http://schemas.microsoft.com/office/powerpoint/2010/main" val="8016848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en-US" altLang="zh-CN" dirty="0" err="1"/>
              <a:t>ajax</a:t>
            </a:r>
            <a:endParaRPr lang="zh-CN" dirty="0"/>
          </a:p>
        </p:txBody>
      </p:sp>
      <p:sp>
        <p:nvSpPr>
          <p:cNvPr id="3" name="内容占位符 2"/>
          <p:cNvSpPr>
            <a:spLocks noGrp="1"/>
          </p:cNvSpPr>
          <p:nvPr>
            <p:ph idx="1"/>
          </p:nvPr>
        </p:nvSpPr>
        <p:spPr/>
        <p:txBody>
          <a:bodyPr/>
          <a:lstStyle/>
          <a:p>
            <a:pPr lvl="1"/>
            <a:r>
              <a:rPr lang="en-US" altLang="zh-CN" dirty="0"/>
              <a:t>Ajax </a:t>
            </a:r>
            <a:r>
              <a:rPr lang="zh-CN" altLang="en-US" dirty="0"/>
              <a:t>由 </a:t>
            </a:r>
            <a:r>
              <a:rPr lang="en-US" altLang="zh-CN" dirty="0"/>
              <a:t>HTML</a:t>
            </a:r>
            <a:r>
              <a:rPr lang="zh-CN" altLang="en-US" dirty="0"/>
              <a:t>、</a:t>
            </a:r>
            <a:r>
              <a:rPr lang="en-US" altLang="zh-CN" dirty="0"/>
              <a:t>JavaScript™ </a:t>
            </a:r>
            <a:r>
              <a:rPr lang="zh-CN" altLang="en-US" dirty="0"/>
              <a:t>技术、</a:t>
            </a:r>
            <a:r>
              <a:rPr lang="en-US" altLang="zh-CN" dirty="0"/>
              <a:t>DHTML </a:t>
            </a:r>
            <a:r>
              <a:rPr lang="zh-CN" altLang="en-US" dirty="0"/>
              <a:t>和 </a:t>
            </a:r>
            <a:r>
              <a:rPr lang="en-US" altLang="zh-CN" dirty="0"/>
              <a:t>DOM </a:t>
            </a:r>
            <a:r>
              <a:rPr lang="zh-CN" altLang="en-US" dirty="0"/>
              <a:t>组成，这一杰出的方法可以将笨拙的 </a:t>
            </a:r>
            <a:r>
              <a:rPr lang="en-US" altLang="zh-CN" dirty="0"/>
              <a:t>Web </a:t>
            </a:r>
            <a:r>
              <a:rPr lang="zh-CN" altLang="en-US" dirty="0"/>
              <a:t>界面转化成交互性的 </a:t>
            </a:r>
            <a:r>
              <a:rPr lang="en-US" altLang="zh-CN" dirty="0"/>
              <a:t>Ajax </a:t>
            </a:r>
            <a:r>
              <a:rPr lang="zh-CN" altLang="en-US" dirty="0"/>
              <a:t>应用程序</a:t>
            </a:r>
            <a:endParaRPr lang="zh-CN" dirty="0"/>
          </a:p>
        </p:txBody>
      </p:sp>
      <p:sp>
        <p:nvSpPr>
          <p:cNvPr id="4" name="Rectangle 7"/>
          <p:cNvSpPr>
            <a:spLocks noChangeArrowheads="1"/>
          </p:cNvSpPr>
          <p:nvPr/>
        </p:nvSpPr>
        <p:spPr bwMode="auto">
          <a:xfrm>
            <a:off x="4139055" y="3776368"/>
            <a:ext cx="1296988" cy="792162"/>
          </a:xfrm>
          <a:prstGeom prst="rect">
            <a:avLst/>
          </a:prstGeom>
          <a:solidFill>
            <a:schemeClr val="bg1"/>
          </a:solidFill>
          <a:ln w="9525"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dirty="0">
                <a:latin typeface="宋体" panose="02010600030101010101" pitchFamily="2" charset="-122"/>
                <a:ea typeface="宋体" panose="02010600030101010101" pitchFamily="2" charset="-122"/>
                <a:sym typeface="宋体" panose="02010600030101010101" pitchFamily="2" charset="-122"/>
              </a:rPr>
              <a:t>HTML页面</a:t>
            </a:r>
            <a:endParaRPr lang="en-US" dirty="0"/>
          </a:p>
        </p:txBody>
      </p:sp>
      <p:sp>
        <p:nvSpPr>
          <p:cNvPr id="5" name="Rectangle 8"/>
          <p:cNvSpPr>
            <a:spLocks noChangeArrowheads="1"/>
          </p:cNvSpPr>
          <p:nvPr/>
        </p:nvSpPr>
        <p:spPr bwMode="auto">
          <a:xfrm>
            <a:off x="6586980" y="3055643"/>
            <a:ext cx="1584325" cy="792162"/>
          </a:xfrm>
          <a:prstGeom prst="rect">
            <a:avLst/>
          </a:prstGeom>
          <a:solidFill>
            <a:schemeClr val="bg1"/>
          </a:solidFill>
          <a:ln w="9525"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dirty="0">
                <a:latin typeface="宋体" panose="02010600030101010101" pitchFamily="2" charset="-122"/>
                <a:ea typeface="宋体" panose="02010600030101010101" pitchFamily="2" charset="-122"/>
                <a:sym typeface="宋体" panose="02010600030101010101" pitchFamily="2" charset="-122"/>
              </a:rPr>
              <a:t>JS脚本</a:t>
            </a:r>
            <a:endParaRPr lang="en-US" dirty="0"/>
          </a:p>
        </p:txBody>
      </p:sp>
      <p:sp>
        <p:nvSpPr>
          <p:cNvPr id="6" name="Rectangle 9"/>
          <p:cNvSpPr>
            <a:spLocks noChangeArrowheads="1"/>
          </p:cNvSpPr>
          <p:nvPr/>
        </p:nvSpPr>
        <p:spPr bwMode="auto">
          <a:xfrm>
            <a:off x="6586980" y="4711405"/>
            <a:ext cx="1657350" cy="792163"/>
          </a:xfrm>
          <a:prstGeom prst="rect">
            <a:avLst/>
          </a:prstGeom>
          <a:solidFill>
            <a:schemeClr val="bg1"/>
          </a:solidFill>
          <a:ln w="9525" cmpd="sng">
            <a:solidFill>
              <a:schemeClr val="tx1"/>
            </a:solidFill>
            <a:miter lim="800000"/>
            <a:headEnd/>
            <a:tailEnd/>
          </a:ln>
        </p:spPr>
        <p:txBody>
          <a:bodyPr wrap="none" anchor="ct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a:r>
              <a:rPr lang="zh-CN" altLang="en-US">
                <a:latin typeface="宋体" panose="02010600030101010101" pitchFamily="2" charset="-122"/>
                <a:ea typeface="宋体" panose="02010600030101010101" pitchFamily="2" charset="-122"/>
                <a:sym typeface="宋体" panose="02010600030101010101" pitchFamily="2" charset="-122"/>
              </a:rPr>
              <a:t>PHP文件</a:t>
            </a:r>
            <a:endParaRPr lang="en-US"/>
          </a:p>
        </p:txBody>
      </p:sp>
      <p:sp>
        <p:nvSpPr>
          <p:cNvPr id="7" name="Line 10"/>
          <p:cNvSpPr>
            <a:spLocks noChangeShapeType="1"/>
          </p:cNvSpPr>
          <p:nvPr/>
        </p:nvSpPr>
        <p:spPr bwMode="auto">
          <a:xfrm flipV="1">
            <a:off x="5507480" y="3344568"/>
            <a:ext cx="936625" cy="503237"/>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8" name="Line 11"/>
          <p:cNvSpPr>
            <a:spLocks noChangeShapeType="1"/>
          </p:cNvSpPr>
          <p:nvPr/>
        </p:nvSpPr>
        <p:spPr bwMode="auto">
          <a:xfrm>
            <a:off x="7379143" y="3920830"/>
            <a:ext cx="1587" cy="574675"/>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9" name="Line 12"/>
          <p:cNvSpPr>
            <a:spLocks noChangeShapeType="1"/>
          </p:cNvSpPr>
          <p:nvPr/>
        </p:nvSpPr>
        <p:spPr bwMode="auto">
          <a:xfrm flipV="1">
            <a:off x="7091805" y="3992268"/>
            <a:ext cx="0" cy="647700"/>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
        <p:nvSpPr>
          <p:cNvPr id="10" name="Text Box 13"/>
          <p:cNvSpPr txBox="1">
            <a:spLocks noChangeArrowheads="1"/>
          </p:cNvSpPr>
          <p:nvPr/>
        </p:nvSpPr>
        <p:spPr bwMode="auto">
          <a:xfrm>
            <a:off x="5651943" y="3704930"/>
            <a:ext cx="792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sz="1200">
                <a:latin typeface="宋体" panose="02010600030101010101" pitchFamily="2" charset="-122"/>
                <a:ea typeface="宋体" panose="02010600030101010101" pitchFamily="2" charset="-122"/>
                <a:sym typeface="宋体" panose="02010600030101010101" pitchFamily="2" charset="-122"/>
              </a:rPr>
              <a:t>触发脚本</a:t>
            </a:r>
            <a:endParaRPr lang="zh-CN" altLang="en-US"/>
          </a:p>
        </p:txBody>
      </p:sp>
      <p:sp>
        <p:nvSpPr>
          <p:cNvPr id="11" name="Text Box 14"/>
          <p:cNvSpPr txBox="1">
            <a:spLocks noChangeArrowheads="1"/>
          </p:cNvSpPr>
          <p:nvPr/>
        </p:nvSpPr>
        <p:spPr bwMode="auto">
          <a:xfrm>
            <a:off x="7523605" y="4136730"/>
            <a:ext cx="48736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sz="1200">
                <a:latin typeface="宋体" panose="02010600030101010101" pitchFamily="2" charset="-122"/>
                <a:ea typeface="宋体" panose="02010600030101010101" pitchFamily="2" charset="-122"/>
                <a:sym typeface="宋体" panose="02010600030101010101" pitchFamily="2" charset="-122"/>
              </a:rPr>
              <a:t>执行</a:t>
            </a:r>
            <a:endParaRPr lang="zh-CN" altLang="en-US"/>
          </a:p>
        </p:txBody>
      </p:sp>
      <p:sp>
        <p:nvSpPr>
          <p:cNvPr id="12" name="Text Box 15"/>
          <p:cNvSpPr txBox="1">
            <a:spLocks noChangeArrowheads="1"/>
          </p:cNvSpPr>
          <p:nvPr/>
        </p:nvSpPr>
        <p:spPr bwMode="auto">
          <a:xfrm>
            <a:off x="6515543" y="4279605"/>
            <a:ext cx="4873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miter lim="800000"/>
                <a:headEnd/>
                <a:tailEnd/>
              </a14:hiddenLine>
            </a:ext>
          </a:extLst>
        </p:spPr>
        <p:txBody>
          <a:bodyPr wrap="none"/>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zh-CN" altLang="en-US" sz="1200">
                <a:latin typeface="宋体" panose="02010600030101010101" pitchFamily="2" charset="-122"/>
                <a:ea typeface="宋体" panose="02010600030101010101" pitchFamily="2" charset="-122"/>
                <a:sym typeface="宋体" panose="02010600030101010101" pitchFamily="2" charset="-122"/>
              </a:rPr>
              <a:t>反应</a:t>
            </a:r>
            <a:endParaRPr lang="zh-CN" altLang="en-US">
              <a:ea typeface="宋体" panose="02010600030101010101" pitchFamily="2" charset="-122"/>
            </a:endParaRPr>
          </a:p>
        </p:txBody>
      </p:sp>
      <p:sp>
        <p:nvSpPr>
          <p:cNvPr id="13" name="Line 16"/>
          <p:cNvSpPr>
            <a:spLocks noChangeShapeType="1"/>
          </p:cNvSpPr>
          <p:nvPr/>
        </p:nvSpPr>
        <p:spPr bwMode="auto">
          <a:xfrm flipH="1">
            <a:off x="5578918" y="3847805"/>
            <a:ext cx="1081087" cy="504825"/>
          </a:xfrm>
          <a:prstGeom prst="line">
            <a:avLst/>
          </a:prstGeom>
          <a:noFill/>
          <a:ln w="9525" cmpd="sng">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zh-CN" altLang="zh-CN">
              <a:latin typeface="MS PGothic" panose="020B0600070205080204" pitchFamily="34" charset="-128"/>
              <a:ea typeface="MS PGothic" panose="020B0600070205080204" pitchFamily="34" charset="-128"/>
              <a:sym typeface="MS PGothic" panose="020B0600070205080204" pitchFamily="34" charset="-128"/>
            </a:endParaRPr>
          </a:p>
        </p:txBody>
      </p:sp>
    </p:spTree>
    <p:extLst>
      <p:ext uri="{BB962C8B-B14F-4D97-AF65-F5344CB8AC3E}">
        <p14:creationId xmlns:p14="http://schemas.microsoft.com/office/powerpoint/2010/main" val="10151478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en-US" altLang="zh-CN" dirty="0" err="1"/>
              <a:t>XMLHttpRequest</a:t>
            </a:r>
            <a:endParaRPr lang="zh-CN" dirty="0"/>
          </a:p>
        </p:txBody>
      </p:sp>
      <p:sp>
        <p:nvSpPr>
          <p:cNvPr id="3" name="内容占位符 2"/>
          <p:cNvSpPr>
            <a:spLocks noGrp="1"/>
          </p:cNvSpPr>
          <p:nvPr>
            <p:ph idx="1"/>
          </p:nvPr>
        </p:nvSpPr>
        <p:spPr/>
        <p:txBody>
          <a:bodyPr>
            <a:normAutofit lnSpcReduction="10000"/>
          </a:bodyPr>
          <a:lstStyle/>
          <a:p>
            <a:r>
              <a:rPr lang="zh-CN" altLang="en-US" dirty="0"/>
              <a:t>创建</a:t>
            </a:r>
            <a:endParaRPr lang="en-US" altLang="zh-CN" dirty="0"/>
          </a:p>
          <a:p>
            <a:pPr lvl="1"/>
            <a:r>
              <a:rPr lang="zh-CN" altLang="en-US" dirty="0"/>
              <a:t>最核心的一个对象是</a:t>
            </a:r>
            <a:r>
              <a:rPr lang="en-US" altLang="zh-CN" dirty="0" err="1"/>
              <a:t>XMLHttpRequest</a:t>
            </a:r>
            <a:r>
              <a:rPr lang="zh-CN" altLang="en-US" dirty="0"/>
              <a:t>，所有的</a:t>
            </a:r>
            <a:r>
              <a:rPr lang="en-US" altLang="zh-CN" dirty="0"/>
              <a:t>Ajax</a:t>
            </a:r>
            <a:r>
              <a:rPr lang="zh-CN" altLang="en-US" dirty="0"/>
              <a:t>操作都离不开对这个对象的操作</a:t>
            </a:r>
          </a:p>
          <a:p>
            <a:pPr lvl="1"/>
            <a:r>
              <a:rPr lang="en-US" altLang="zh-CN" dirty="0" err="1"/>
              <a:t>var</a:t>
            </a:r>
            <a:r>
              <a:rPr lang="en-US" altLang="zh-CN" dirty="0"/>
              <a:t> </a:t>
            </a:r>
            <a:r>
              <a:rPr lang="en-US" altLang="zh-CN" dirty="0" err="1"/>
              <a:t>xmlHttp</a:t>
            </a:r>
            <a:r>
              <a:rPr lang="en-US" altLang="zh-CN" dirty="0"/>
              <a:t> = new </a:t>
            </a:r>
            <a:r>
              <a:rPr lang="en-US" altLang="zh-CN" dirty="0" err="1"/>
              <a:t>XMLHttpRequest</a:t>
            </a:r>
            <a:r>
              <a:rPr lang="en-US" altLang="zh-CN" dirty="0"/>
              <a:t>();//</a:t>
            </a:r>
            <a:r>
              <a:rPr lang="zh-CN" altLang="en-US" dirty="0"/>
              <a:t>不支持</a:t>
            </a:r>
            <a:r>
              <a:rPr lang="en-US" altLang="zh-CN" dirty="0"/>
              <a:t>IE</a:t>
            </a:r>
          </a:p>
          <a:p>
            <a:pPr lvl="1"/>
            <a:r>
              <a:rPr lang="en-US" altLang="zh-CN" dirty="0" err="1"/>
              <a:t>xmlHttp</a:t>
            </a:r>
            <a:r>
              <a:rPr lang="en-US" altLang="zh-CN" dirty="0"/>
              <a:t> = new </a:t>
            </a:r>
            <a:r>
              <a:rPr lang="en-US" altLang="zh-CN" dirty="0" err="1"/>
              <a:t>ActiveXObject</a:t>
            </a:r>
            <a:r>
              <a:rPr lang="en-US" altLang="zh-CN" dirty="0"/>
              <a:t>(‘</a:t>
            </a:r>
            <a:r>
              <a:rPr lang="en-US" altLang="zh-CN" dirty="0" err="1"/>
              <a:t>Microsoft.XMLHTTP</a:t>
            </a:r>
            <a:r>
              <a:rPr lang="en-US" altLang="zh-CN" dirty="0"/>
              <a:t>’);// else </a:t>
            </a:r>
            <a:r>
              <a:rPr lang="en-US" altLang="zh-CN" dirty="0" err="1"/>
              <a:t>ie</a:t>
            </a:r>
            <a:r>
              <a:rPr lang="zh-CN" altLang="en-US" dirty="0"/>
              <a:t>下创建</a:t>
            </a:r>
            <a:endParaRPr lang="en-US" altLang="zh-CN" dirty="0"/>
          </a:p>
          <a:p>
            <a:r>
              <a:rPr lang="zh-CN" altLang="en-US" dirty="0"/>
              <a:t>打开请求</a:t>
            </a:r>
            <a:endParaRPr lang="en-US" altLang="zh-CN" dirty="0"/>
          </a:p>
          <a:p>
            <a:pPr lvl="1"/>
            <a:r>
              <a:rPr lang="en-US" altLang="zh-CN" dirty="0" err="1"/>
              <a:t>XMLHttpRequest.open</a:t>
            </a:r>
            <a:r>
              <a:rPr lang="en-US" altLang="zh-CN" dirty="0"/>
              <a:t>(</a:t>
            </a:r>
            <a:r>
              <a:rPr lang="zh-CN" altLang="en-US" dirty="0"/>
              <a:t>传递方式</a:t>
            </a:r>
            <a:r>
              <a:rPr lang="en-US" altLang="zh-CN" dirty="0"/>
              <a:t>,</a:t>
            </a:r>
            <a:r>
              <a:rPr lang="zh-CN" altLang="en-US" dirty="0"/>
              <a:t>地址</a:t>
            </a:r>
            <a:r>
              <a:rPr lang="en-US" altLang="zh-CN" dirty="0"/>
              <a:t>,</a:t>
            </a:r>
            <a:r>
              <a:rPr lang="zh-CN" altLang="en-US" dirty="0"/>
              <a:t>是否异步请求</a:t>
            </a:r>
            <a:r>
              <a:rPr lang="en-US" altLang="zh-CN" dirty="0"/>
              <a:t>)</a:t>
            </a:r>
          </a:p>
          <a:p>
            <a:r>
              <a:rPr lang="zh-CN" altLang="en-US" dirty="0"/>
              <a:t>准备就绪执行</a:t>
            </a:r>
            <a:endParaRPr lang="en-US" altLang="zh-CN" dirty="0"/>
          </a:p>
          <a:p>
            <a:pPr lvl="1"/>
            <a:r>
              <a:rPr lang="en-US" altLang="zh-CN" dirty="0" err="1"/>
              <a:t>XMLHttpRequest.onreadystatechange</a:t>
            </a:r>
            <a:endParaRPr lang="en-US" altLang="zh-CN" dirty="0"/>
          </a:p>
          <a:p>
            <a:r>
              <a:rPr lang="zh-CN" altLang="en-US" dirty="0"/>
              <a:t>获取执行结果</a:t>
            </a:r>
            <a:endParaRPr lang="en-US" altLang="zh-CN" dirty="0"/>
          </a:p>
          <a:p>
            <a:pPr lvl="1"/>
            <a:r>
              <a:rPr lang="en-US" altLang="zh-CN" dirty="0" err="1"/>
              <a:t>XMLHttpRequest.responseText</a:t>
            </a:r>
            <a:endParaRPr lang="zh-CN" altLang="en-US" dirty="0"/>
          </a:p>
          <a:p>
            <a:pPr lvl="1"/>
            <a:endParaRPr lang="zh-CN" altLang="en-US" dirty="0"/>
          </a:p>
          <a:p>
            <a:pPr lvl="1"/>
            <a:endParaRPr lang="zh-CN" altLang="en-US" dirty="0"/>
          </a:p>
          <a:p>
            <a:pPr lvl="1"/>
            <a:endParaRPr lang="en-US" altLang="zh-CN" dirty="0"/>
          </a:p>
          <a:p>
            <a:pPr lvl="1"/>
            <a:endParaRPr lang="zh-CN" dirty="0"/>
          </a:p>
        </p:txBody>
      </p:sp>
    </p:spTree>
    <p:extLst>
      <p:ext uri="{BB962C8B-B14F-4D97-AF65-F5344CB8AC3E}">
        <p14:creationId xmlns:p14="http://schemas.microsoft.com/office/powerpoint/2010/main" val="12880685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en-US" altLang="zh-CN" dirty="0" err="1"/>
              <a:t>Jquery+Ajax</a:t>
            </a:r>
            <a:endParaRPr lang="zh-CN" dirty="0"/>
          </a:p>
        </p:txBody>
      </p:sp>
      <p:sp>
        <p:nvSpPr>
          <p:cNvPr id="3" name="内容占位符 2"/>
          <p:cNvSpPr>
            <a:spLocks noGrp="1"/>
          </p:cNvSpPr>
          <p:nvPr>
            <p:ph idx="1"/>
          </p:nvPr>
        </p:nvSpPr>
        <p:spPr/>
        <p:txBody>
          <a:bodyPr>
            <a:normAutofit/>
          </a:bodyPr>
          <a:lstStyle/>
          <a:p>
            <a:pPr lvl="1"/>
            <a:r>
              <a:rPr lang="zh-CN" altLang="en-US" dirty="0"/>
              <a:t>引用</a:t>
            </a:r>
            <a:r>
              <a:rPr lang="en-US" altLang="zh-CN" dirty="0" err="1"/>
              <a:t>jquery</a:t>
            </a:r>
            <a:r>
              <a:rPr lang="zh-CN" altLang="en-US" dirty="0"/>
              <a:t>文件</a:t>
            </a:r>
            <a:endParaRPr lang="en-US" altLang="zh-CN" dirty="0"/>
          </a:p>
          <a:p>
            <a:pPr marL="457200" lvl="1" indent="0">
              <a:buNone/>
            </a:pPr>
            <a:r>
              <a:rPr lang="en-US" altLang="zh-CN" dirty="0"/>
              <a:t>$.</a:t>
            </a:r>
            <a:r>
              <a:rPr lang="en-US" altLang="zh-CN" dirty="0" err="1"/>
              <a:t>ajax</a:t>
            </a:r>
            <a:r>
              <a:rPr lang="en-US" altLang="zh-CN" dirty="0"/>
              <a:t>({</a:t>
            </a:r>
          </a:p>
          <a:p>
            <a:pPr marL="457200" lvl="1" indent="0">
              <a:buNone/>
            </a:pPr>
            <a:r>
              <a:rPr lang="en-US" altLang="zh-CN" dirty="0"/>
              <a:t>     type: 'POST',</a:t>
            </a:r>
          </a:p>
          <a:p>
            <a:pPr marL="457200" lvl="1" indent="0">
              <a:buNone/>
            </a:pPr>
            <a:r>
              <a:rPr lang="en-US" altLang="zh-CN" dirty="0"/>
              <a:t>     url: </a:t>
            </a:r>
            <a:r>
              <a:rPr lang="en-US" altLang="zh-CN" dirty="0" err="1"/>
              <a:t>url</a:t>
            </a:r>
            <a:r>
              <a:rPr lang="en-US" altLang="zh-CN" dirty="0"/>
              <a:t> ,</a:t>
            </a:r>
          </a:p>
          <a:p>
            <a:pPr marL="457200" lvl="1" indent="0">
              <a:buNone/>
            </a:pPr>
            <a:r>
              <a:rPr lang="en-US" altLang="zh-CN" dirty="0"/>
              <a:t>    data: data , </a:t>
            </a:r>
          </a:p>
          <a:p>
            <a:pPr marL="457200" lvl="1" indent="0">
              <a:buNone/>
            </a:pPr>
            <a:r>
              <a:rPr lang="en-US" altLang="zh-CN" dirty="0"/>
              <a:t>    </a:t>
            </a:r>
            <a:r>
              <a:rPr lang="en-US" altLang="zh-CN" dirty="0" err="1"/>
              <a:t>dataType</a:t>
            </a:r>
            <a:r>
              <a:rPr lang="en-US" altLang="zh-CN" dirty="0"/>
              <a:t>: </a:t>
            </a:r>
            <a:r>
              <a:rPr lang="en-US" altLang="zh-CN" dirty="0" err="1"/>
              <a:t>dataType</a:t>
            </a:r>
            <a:r>
              <a:rPr lang="en-US" altLang="zh-CN" dirty="0"/>
              <a:t>,</a:t>
            </a:r>
          </a:p>
          <a:p>
            <a:pPr marL="457200" lvl="1" indent="0">
              <a:buNone/>
            </a:pPr>
            <a:r>
              <a:rPr lang="en-US" altLang="zh-CN" dirty="0"/>
              <a:t>    success: function(data){}    </a:t>
            </a:r>
          </a:p>
          <a:p>
            <a:pPr marL="457200" lvl="1" indent="0">
              <a:buNone/>
            </a:pPr>
            <a:r>
              <a:rPr lang="en-US" altLang="zh-CN" dirty="0"/>
              <a:t>});</a:t>
            </a:r>
            <a:endParaRPr lang="zh-CN" dirty="0"/>
          </a:p>
        </p:txBody>
      </p:sp>
    </p:spTree>
    <p:extLst>
      <p:ext uri="{BB962C8B-B14F-4D97-AF65-F5344CB8AC3E}">
        <p14:creationId xmlns:p14="http://schemas.microsoft.com/office/powerpoint/2010/main" val="1718069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Json</a:t>
            </a:r>
            <a:endParaRPr lang="zh-CN" dirty="0"/>
          </a:p>
        </p:txBody>
      </p:sp>
      <p:sp>
        <p:nvSpPr>
          <p:cNvPr id="3" name="内容占位符 2"/>
          <p:cNvSpPr>
            <a:spLocks noGrp="1"/>
          </p:cNvSpPr>
          <p:nvPr>
            <p:ph idx="1"/>
          </p:nvPr>
        </p:nvSpPr>
        <p:spPr/>
        <p:txBody>
          <a:bodyPr>
            <a:normAutofit/>
          </a:bodyPr>
          <a:lstStyle/>
          <a:p>
            <a:pPr lvl="1"/>
            <a:r>
              <a:rPr lang="en-US" altLang="zh-CN" dirty="0"/>
              <a:t>JSON</a:t>
            </a:r>
            <a:r>
              <a:rPr lang="zh-CN" altLang="en-US" dirty="0"/>
              <a:t>：</a:t>
            </a:r>
            <a:r>
              <a:rPr lang="en-US" altLang="zh-CN" dirty="0"/>
              <a:t>JavaScript </a:t>
            </a:r>
            <a:r>
              <a:rPr lang="zh-CN" altLang="en-US" dirty="0"/>
              <a:t>对象表示法（</a:t>
            </a:r>
            <a:r>
              <a:rPr lang="en-US" altLang="zh-CN" dirty="0"/>
              <a:t>JavaScript Object Notation</a:t>
            </a:r>
            <a:r>
              <a:rPr lang="zh-CN" altLang="en-US" dirty="0"/>
              <a:t>）</a:t>
            </a:r>
            <a:endParaRPr lang="en-US" altLang="zh-CN" dirty="0"/>
          </a:p>
          <a:p>
            <a:pPr lvl="1"/>
            <a:r>
              <a:rPr lang="en-US" altLang="zh-CN" dirty="0"/>
              <a:t>JSON </a:t>
            </a:r>
            <a:r>
              <a:rPr lang="zh-CN" altLang="en-US" dirty="0"/>
              <a:t>是存储和交换文本信息的语法。</a:t>
            </a:r>
            <a:endParaRPr lang="en-US" altLang="zh-CN" dirty="0"/>
          </a:p>
          <a:p>
            <a:pPr lvl="1"/>
            <a:r>
              <a:rPr lang="en-US" altLang="zh-CN" dirty="0"/>
              <a:t>JSON </a:t>
            </a:r>
            <a:r>
              <a:rPr lang="zh-CN" altLang="en-US" dirty="0"/>
              <a:t>是轻量级的文本数据交换格式</a:t>
            </a:r>
          </a:p>
          <a:p>
            <a:pPr lvl="1"/>
            <a:r>
              <a:rPr lang="en-US" altLang="zh-CN" dirty="0"/>
              <a:t>JSON </a:t>
            </a:r>
            <a:r>
              <a:rPr lang="zh-CN" altLang="en-US" dirty="0"/>
              <a:t>独立于语言</a:t>
            </a:r>
            <a:endParaRPr lang="en-US" altLang="zh-CN" dirty="0"/>
          </a:p>
          <a:p>
            <a:pPr lvl="1"/>
            <a:r>
              <a:rPr lang="en-US" altLang="zh-CN" dirty="0"/>
              <a:t>JSON </a:t>
            </a:r>
            <a:r>
              <a:rPr lang="zh-CN" altLang="en-US" dirty="0"/>
              <a:t>是纯文本</a:t>
            </a:r>
          </a:p>
          <a:p>
            <a:pPr lvl="1"/>
            <a:r>
              <a:rPr lang="en-US" altLang="zh-CN" dirty="0"/>
              <a:t>JSON </a:t>
            </a:r>
            <a:r>
              <a:rPr lang="zh-CN" altLang="en-US" dirty="0"/>
              <a:t>具有层级结构（值中存在值）</a:t>
            </a:r>
          </a:p>
          <a:p>
            <a:pPr lvl="1"/>
            <a:r>
              <a:rPr lang="en-US" altLang="zh-CN" dirty="0"/>
              <a:t>JSON </a:t>
            </a:r>
            <a:r>
              <a:rPr lang="zh-CN" altLang="en-US" dirty="0"/>
              <a:t>可通过 </a:t>
            </a:r>
            <a:r>
              <a:rPr lang="en-US" altLang="zh-CN" dirty="0"/>
              <a:t>JavaScript </a:t>
            </a:r>
            <a:r>
              <a:rPr lang="zh-CN" altLang="en-US" dirty="0"/>
              <a:t>进行解析</a:t>
            </a:r>
          </a:p>
          <a:p>
            <a:pPr lvl="1"/>
            <a:r>
              <a:rPr lang="en-US" altLang="zh-CN" dirty="0"/>
              <a:t>JSON </a:t>
            </a:r>
            <a:r>
              <a:rPr lang="zh-CN" altLang="en-US" dirty="0"/>
              <a:t>数据可使用 </a:t>
            </a:r>
            <a:r>
              <a:rPr lang="en-US" altLang="zh-CN" dirty="0"/>
              <a:t>AJAX </a:t>
            </a:r>
            <a:r>
              <a:rPr lang="zh-CN" altLang="en-US" dirty="0"/>
              <a:t>进行传输</a:t>
            </a:r>
          </a:p>
          <a:p>
            <a:pPr lvl="1"/>
            <a:endParaRPr lang="zh-CN" dirty="0"/>
          </a:p>
        </p:txBody>
      </p:sp>
    </p:spTree>
    <p:extLst>
      <p:ext uri="{BB962C8B-B14F-4D97-AF65-F5344CB8AC3E}">
        <p14:creationId xmlns:p14="http://schemas.microsoft.com/office/powerpoint/2010/main" val="1028645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Json</a:t>
            </a:r>
            <a:endParaRPr lang="zh-CN" dirty="0"/>
          </a:p>
        </p:txBody>
      </p:sp>
      <p:sp>
        <p:nvSpPr>
          <p:cNvPr id="3" name="内容占位符 2"/>
          <p:cNvSpPr>
            <a:spLocks noGrp="1"/>
          </p:cNvSpPr>
          <p:nvPr>
            <p:ph idx="1"/>
          </p:nvPr>
        </p:nvSpPr>
        <p:spPr/>
        <p:txBody>
          <a:bodyPr/>
          <a:lstStyle/>
          <a:p>
            <a:pPr lvl="1"/>
            <a:r>
              <a:rPr lang="en-US" altLang="zh-CN" dirty="0">
                <a:solidFill>
                  <a:schemeClr val="tx1"/>
                </a:solidFill>
                <a:ea typeface="Microsoft YaHei UI" panose="020B0503020204020204" pitchFamily="34" charset="-122"/>
              </a:rPr>
              <a:t>{</a:t>
            </a:r>
            <a:br>
              <a:rPr lang="en-US" altLang="zh-CN" dirty="0"/>
            </a:br>
            <a:r>
              <a:rPr lang="en-US" altLang="zh-CN" dirty="0">
                <a:solidFill>
                  <a:schemeClr val="tx1"/>
                </a:solidFill>
                <a:ea typeface="Microsoft YaHei UI" panose="020B0503020204020204" pitchFamily="34" charset="-122"/>
              </a:rPr>
              <a:t>   </a:t>
            </a:r>
            <a:r>
              <a:rPr lang="en-US" altLang="zh-CN" dirty="0" err="1">
                <a:solidFill>
                  <a:schemeClr val="tx1"/>
                </a:solidFill>
                <a:ea typeface="Microsoft YaHei UI" panose="020B0503020204020204" pitchFamily="34" charset="-122"/>
              </a:rPr>
              <a:t>contry</a:t>
            </a:r>
            <a:r>
              <a:rPr lang="en-US" altLang="zh-CN" dirty="0">
                <a:solidFill>
                  <a:schemeClr val="tx1"/>
                </a:solidFill>
                <a:ea typeface="Microsoft YaHei UI" panose="020B0503020204020204" pitchFamily="34" charset="-122"/>
              </a:rPr>
              <a:t>:{</a:t>
            </a:r>
            <a:br>
              <a:rPr lang="en-US" altLang="zh-CN" dirty="0"/>
            </a:br>
            <a:r>
              <a:rPr lang="en-US" altLang="zh-CN" dirty="0">
                <a:solidFill>
                  <a:schemeClr val="tx1"/>
                </a:solidFill>
                <a:ea typeface="Microsoft YaHei UI" panose="020B0503020204020204" pitchFamily="34" charset="-122"/>
              </a:rPr>
              <a:t>    area:{</a:t>
            </a:r>
            <a:br>
              <a:rPr lang="en-US" altLang="zh-CN" dirty="0"/>
            </a:br>
            <a:r>
              <a:rPr lang="en-US" altLang="zh-CN" dirty="0">
                <a:solidFill>
                  <a:schemeClr val="tx1"/>
                </a:solidFill>
                <a:ea typeface="Microsoft YaHei UI" panose="020B0503020204020204" pitchFamily="34" charset="-122"/>
              </a:rPr>
              <a:t>     man:"12</a:t>
            </a:r>
            <a:r>
              <a:rPr lang="zh-CN" altLang="en-US" dirty="0">
                <a:solidFill>
                  <a:schemeClr val="tx1"/>
                </a:solidFill>
                <a:ea typeface="Microsoft YaHei UI" panose="020B0503020204020204" pitchFamily="34" charset="-122"/>
              </a:rPr>
              <a:t>万</a:t>
            </a:r>
            <a:r>
              <a:rPr lang="en-US" altLang="zh-CN" dirty="0">
                <a:solidFill>
                  <a:schemeClr val="tx1"/>
                </a:solidFill>
                <a:ea typeface="Microsoft YaHei UI" panose="020B0503020204020204" pitchFamily="34" charset="-122"/>
              </a:rPr>
              <a:t>",</a:t>
            </a:r>
            <a:br>
              <a:rPr lang="zh-CN" altLang="en-US" dirty="0"/>
            </a:br>
            <a:r>
              <a:rPr lang="zh-CN" altLang="en-US" dirty="0">
                <a:solidFill>
                  <a:schemeClr val="tx1"/>
                </a:solidFill>
                <a:ea typeface="Microsoft YaHei UI" panose="020B0503020204020204" pitchFamily="34" charset="-122"/>
              </a:rPr>
              <a:t>     </a:t>
            </a:r>
            <a:r>
              <a:rPr lang="en-US" altLang="zh-CN" dirty="0">
                <a:solidFill>
                  <a:schemeClr val="tx1"/>
                </a:solidFill>
                <a:ea typeface="Microsoft YaHei UI" panose="020B0503020204020204" pitchFamily="34" charset="-122"/>
              </a:rPr>
              <a:t>women:"10</a:t>
            </a:r>
            <a:r>
              <a:rPr lang="zh-CN" altLang="en-US" dirty="0">
                <a:solidFill>
                  <a:schemeClr val="tx1"/>
                </a:solidFill>
                <a:ea typeface="Microsoft YaHei UI" panose="020B0503020204020204" pitchFamily="34" charset="-122"/>
              </a:rPr>
              <a:t>万</a:t>
            </a:r>
            <a:r>
              <a:rPr lang="en-US" altLang="zh-CN" dirty="0">
                <a:solidFill>
                  <a:schemeClr val="tx1"/>
                </a:solidFill>
                <a:ea typeface="Microsoft YaHei UI" panose="020B0503020204020204" pitchFamily="34" charset="-122"/>
              </a:rPr>
              <a:t>"</a:t>
            </a:r>
            <a:br>
              <a:rPr lang="zh-CN" altLang="en-US" dirty="0"/>
            </a:br>
            <a:r>
              <a:rPr lang="zh-CN" altLang="en-US" dirty="0">
                <a:solidFill>
                  <a:schemeClr val="tx1"/>
                </a:solidFill>
                <a:ea typeface="Microsoft YaHei UI" panose="020B0503020204020204" pitchFamily="34" charset="-122"/>
              </a:rPr>
              <a:t>    </a:t>
            </a:r>
            <a:r>
              <a:rPr lang="en-US" altLang="zh-CN" dirty="0">
                <a:solidFill>
                  <a:schemeClr val="tx1"/>
                </a:solidFill>
                <a:ea typeface="Microsoft YaHei UI" panose="020B0503020204020204" pitchFamily="34" charset="-122"/>
              </a:rPr>
              <a:t>}</a:t>
            </a:r>
            <a:br>
              <a:rPr lang="zh-CN" altLang="en-US" dirty="0"/>
            </a:br>
            <a:r>
              <a:rPr lang="zh-CN" altLang="en-US" dirty="0">
                <a:solidFill>
                  <a:schemeClr val="tx1"/>
                </a:solidFill>
                <a:ea typeface="Microsoft YaHei UI" panose="020B0503020204020204" pitchFamily="34" charset="-122"/>
              </a:rPr>
              <a:t>   </a:t>
            </a:r>
            <a:r>
              <a:rPr lang="en-US" altLang="zh-CN" dirty="0">
                <a:solidFill>
                  <a:schemeClr val="tx1"/>
                </a:solidFill>
                <a:ea typeface="Microsoft YaHei UI" panose="020B0503020204020204" pitchFamily="34" charset="-122"/>
              </a:rPr>
              <a:t>}</a:t>
            </a:r>
            <a:br>
              <a:rPr lang="zh-CN" altLang="en-US" dirty="0"/>
            </a:br>
            <a:r>
              <a:rPr lang="zh-CN" altLang="en-US" dirty="0">
                <a:solidFill>
                  <a:schemeClr val="tx1"/>
                </a:solidFill>
                <a:ea typeface="Microsoft YaHei UI" panose="020B0503020204020204" pitchFamily="34" charset="-122"/>
              </a:rPr>
              <a:t>  </a:t>
            </a:r>
            <a:r>
              <a:rPr lang="en-US" altLang="zh-CN" dirty="0">
                <a:solidFill>
                  <a:schemeClr val="tx1"/>
                </a:solidFill>
                <a:ea typeface="Microsoft YaHei UI" panose="020B0503020204020204" pitchFamily="34" charset="-122"/>
              </a:rPr>
              <a:t>};</a:t>
            </a:r>
          </a:p>
          <a:p>
            <a:pPr lvl="1"/>
            <a:r>
              <a:rPr lang="en-US" altLang="zh-CN" dirty="0">
                <a:hlinkClick r:id="rId3"/>
              </a:rPr>
              <a:t>www.bejson.com</a:t>
            </a:r>
            <a:endParaRPr lang="en-US" altLang="zh-CN" dirty="0"/>
          </a:p>
          <a:p>
            <a:pPr lvl="1"/>
            <a:r>
              <a:rPr lang="en-US" altLang="zh-CN" dirty="0" err="1"/>
              <a:t>php</a:t>
            </a:r>
            <a:r>
              <a:rPr lang="zh-CN" altLang="en-US" dirty="0"/>
              <a:t>生成</a:t>
            </a:r>
            <a:r>
              <a:rPr lang="en-US" altLang="zh-CN" dirty="0"/>
              <a:t>json</a:t>
            </a:r>
          </a:p>
          <a:p>
            <a:pPr lvl="2"/>
            <a:r>
              <a:rPr lang="en-US" altLang="zh-CN" dirty="0" err="1"/>
              <a:t>json_encode</a:t>
            </a:r>
            <a:r>
              <a:rPr lang="en-US" altLang="zh-CN" dirty="0"/>
              <a:t>();</a:t>
            </a:r>
            <a:endParaRPr lang="zh-CN" dirty="0"/>
          </a:p>
        </p:txBody>
      </p:sp>
    </p:spTree>
    <p:extLst>
      <p:ext uri="{BB962C8B-B14F-4D97-AF65-F5344CB8AC3E}">
        <p14:creationId xmlns:p14="http://schemas.microsoft.com/office/powerpoint/2010/main" val="29855264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Json</a:t>
            </a:r>
            <a:r>
              <a:rPr lang="zh-CN" altLang="en-US" dirty="0"/>
              <a:t>解析</a:t>
            </a:r>
            <a:endParaRPr lang="zh-CN" dirty="0"/>
          </a:p>
        </p:txBody>
      </p:sp>
      <p:sp>
        <p:nvSpPr>
          <p:cNvPr id="3" name="内容占位符 2"/>
          <p:cNvSpPr>
            <a:spLocks noGrp="1"/>
          </p:cNvSpPr>
          <p:nvPr>
            <p:ph idx="1"/>
          </p:nvPr>
        </p:nvSpPr>
        <p:spPr/>
        <p:txBody>
          <a:bodyPr>
            <a:normAutofit/>
          </a:bodyPr>
          <a:lstStyle/>
          <a:p>
            <a:pPr lvl="1"/>
            <a:r>
              <a:rPr lang="zh-CN" altLang="en-US" dirty="0"/>
              <a:t>使用 </a:t>
            </a:r>
            <a:r>
              <a:rPr lang="en-US" altLang="zh-CN" dirty="0" err="1"/>
              <a:t>eval</a:t>
            </a:r>
            <a:r>
              <a:rPr lang="en-US" altLang="zh-CN" dirty="0"/>
              <a:t> </a:t>
            </a:r>
            <a:r>
              <a:rPr lang="zh-CN" altLang="en-US" dirty="0"/>
              <a:t>解析</a:t>
            </a:r>
            <a:endParaRPr lang="en-US" altLang="zh-CN" dirty="0"/>
          </a:p>
          <a:p>
            <a:pPr lvl="2"/>
            <a:r>
              <a:rPr lang="en-US" altLang="zh-CN" dirty="0" err="1"/>
              <a:t>var</a:t>
            </a:r>
            <a:r>
              <a:rPr lang="en-US" altLang="zh-CN" dirty="0"/>
              <a:t> </a:t>
            </a:r>
            <a:r>
              <a:rPr lang="en-US" altLang="zh-CN" dirty="0" err="1"/>
              <a:t>obj</a:t>
            </a:r>
            <a:r>
              <a:rPr lang="en-US" altLang="zh-CN" dirty="0"/>
              <a:t>=</a:t>
            </a:r>
            <a:r>
              <a:rPr lang="en-US" altLang="zh-CN" dirty="0" err="1"/>
              <a:t>eval</a:t>
            </a:r>
            <a:r>
              <a:rPr lang="en-US" altLang="zh-CN" dirty="0"/>
              <a:t>(json);</a:t>
            </a:r>
          </a:p>
          <a:p>
            <a:pPr lvl="2"/>
            <a:r>
              <a:rPr lang="en-US" altLang="zh-CN" dirty="0"/>
              <a:t>alert(</a:t>
            </a:r>
            <a:r>
              <a:rPr lang="en-US" altLang="zh-CN" dirty="0" err="1"/>
              <a:t>obj.xxx</a:t>
            </a:r>
            <a:r>
              <a:rPr lang="en-US" altLang="zh-CN" dirty="0"/>
              <a:t>);</a:t>
            </a:r>
          </a:p>
          <a:p>
            <a:pPr lvl="1"/>
            <a:r>
              <a:rPr lang="zh-CN" altLang="en-US" dirty="0"/>
              <a:t>使用</a:t>
            </a:r>
            <a:r>
              <a:rPr lang="en-US" altLang="zh-CN" dirty="0" err="1"/>
              <a:t>jquery</a:t>
            </a:r>
            <a:endParaRPr lang="en-US" altLang="zh-CN" dirty="0"/>
          </a:p>
          <a:p>
            <a:pPr lvl="2"/>
            <a:r>
              <a:rPr lang="en-US" altLang="zh-CN" dirty="0"/>
              <a:t> $.each(result, function(</a:t>
            </a:r>
            <a:r>
              <a:rPr lang="en-US" altLang="zh-CN" dirty="0" err="1"/>
              <a:t>i</a:t>
            </a:r>
            <a:r>
              <a:rPr lang="en-US" altLang="zh-CN" dirty="0"/>
              <a:t>, field){</a:t>
            </a:r>
            <a:br>
              <a:rPr lang="en-US" altLang="zh-CN" dirty="0"/>
            </a:br>
            <a:r>
              <a:rPr lang="en-US" altLang="zh-CN" dirty="0"/>
              <a:t>      alert(field[</a:t>
            </a:r>
            <a:r>
              <a:rPr lang="en-US" altLang="zh-CN" dirty="0" err="1"/>
              <a:t>i</a:t>
            </a:r>
            <a:r>
              <a:rPr lang="en-US" altLang="zh-CN" dirty="0"/>
              <a:t>].xxx);;</a:t>
            </a:r>
            <a:br>
              <a:rPr lang="en-US" altLang="zh-CN" dirty="0"/>
            </a:br>
            <a:r>
              <a:rPr lang="en-US" altLang="zh-CN" dirty="0"/>
              <a:t>    });</a:t>
            </a:r>
          </a:p>
          <a:p>
            <a:pPr lvl="1"/>
            <a:r>
              <a:rPr lang="zh-CN" altLang="en-US" dirty="0"/>
              <a:t>在数据传输流程中，</a:t>
            </a:r>
            <a:r>
              <a:rPr lang="en-US" altLang="zh-CN" dirty="0"/>
              <a:t>json</a:t>
            </a:r>
            <a:r>
              <a:rPr lang="zh-CN" altLang="en-US" dirty="0"/>
              <a:t>是以文本，即字符串的形式传递的，而</a:t>
            </a:r>
            <a:r>
              <a:rPr lang="en-US" altLang="zh-CN" dirty="0"/>
              <a:t>JS</a:t>
            </a:r>
            <a:r>
              <a:rPr lang="zh-CN" altLang="en-US" dirty="0"/>
              <a:t>操作的是</a:t>
            </a:r>
            <a:r>
              <a:rPr lang="en-US" altLang="zh-CN" dirty="0"/>
              <a:t>JSON</a:t>
            </a:r>
            <a:r>
              <a:rPr lang="zh-CN" altLang="en-US" dirty="0"/>
              <a:t>对象，所以，</a:t>
            </a:r>
            <a:r>
              <a:rPr lang="en-US" altLang="zh-CN" dirty="0"/>
              <a:t>JSON</a:t>
            </a:r>
            <a:r>
              <a:rPr lang="zh-CN" altLang="en-US" dirty="0"/>
              <a:t>对象和</a:t>
            </a:r>
            <a:r>
              <a:rPr lang="en-US" altLang="zh-CN" dirty="0"/>
              <a:t>JSON</a:t>
            </a:r>
            <a:r>
              <a:rPr lang="zh-CN" altLang="en-US" dirty="0"/>
              <a:t>字符串之间的相互转换是关键</a:t>
            </a:r>
            <a:endParaRPr lang="en-US" altLang="zh-CN" dirty="0"/>
          </a:p>
          <a:p>
            <a:pPr lvl="2"/>
            <a:r>
              <a:rPr lang="en-US" altLang="zh-CN" dirty="0" err="1"/>
              <a:t>var</a:t>
            </a:r>
            <a:r>
              <a:rPr lang="en-US" altLang="zh-CN" dirty="0"/>
              <a:t> </a:t>
            </a:r>
            <a:r>
              <a:rPr lang="en-US" altLang="zh-CN" dirty="0" err="1"/>
              <a:t>obj</a:t>
            </a:r>
            <a:r>
              <a:rPr lang="en-US" altLang="zh-CN" dirty="0"/>
              <a:t> = </a:t>
            </a:r>
            <a:r>
              <a:rPr lang="en-US" altLang="zh-CN" dirty="0" err="1"/>
              <a:t>eval</a:t>
            </a:r>
            <a:r>
              <a:rPr lang="en-US" altLang="zh-CN" dirty="0"/>
              <a:t>("("+data+")");</a:t>
            </a:r>
            <a:endParaRPr lang="zh-CN" dirty="0"/>
          </a:p>
        </p:txBody>
      </p:sp>
    </p:spTree>
    <p:extLst>
      <p:ext uri="{BB962C8B-B14F-4D97-AF65-F5344CB8AC3E}">
        <p14:creationId xmlns:p14="http://schemas.microsoft.com/office/powerpoint/2010/main" val="102559709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endParaRPr lang="zh-CN" dirty="0"/>
          </a:p>
        </p:txBody>
      </p:sp>
      <p:sp>
        <p:nvSpPr>
          <p:cNvPr id="3" name="内容占位符 2"/>
          <p:cNvSpPr>
            <a:spLocks noGrp="1"/>
          </p:cNvSpPr>
          <p:nvPr>
            <p:ph idx="1"/>
          </p:nvPr>
        </p:nvSpPr>
        <p:spPr/>
        <p:txBody>
          <a:bodyPr/>
          <a:lstStyle/>
          <a:p>
            <a:pPr lvl="1"/>
            <a:endParaRPr lang="zh-CN" dirty="0"/>
          </a:p>
        </p:txBody>
      </p:sp>
    </p:spTree>
    <p:extLst>
      <p:ext uri="{BB962C8B-B14F-4D97-AF65-F5344CB8AC3E}">
        <p14:creationId xmlns:p14="http://schemas.microsoft.com/office/powerpoint/2010/main" val="36831614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zh-CN" altLang="en-US"/>
              <a:t>可视化图表</a:t>
            </a:r>
            <a:endParaRPr lang="zh-CN" dirty="0"/>
          </a:p>
        </p:txBody>
      </p:sp>
      <p:sp>
        <p:nvSpPr>
          <p:cNvPr id="3" name="内容占位符 2"/>
          <p:cNvSpPr>
            <a:spLocks noGrp="1"/>
          </p:cNvSpPr>
          <p:nvPr>
            <p:ph idx="1"/>
          </p:nvPr>
        </p:nvSpPr>
        <p:spPr>
          <a:xfrm>
            <a:off x="2589212" y="1905000"/>
            <a:ext cx="8915400" cy="4617720"/>
          </a:xfrm>
        </p:spPr>
        <p:txBody>
          <a:bodyPr>
            <a:normAutofit fontScale="92500" lnSpcReduction="10000"/>
          </a:bodyPr>
          <a:lstStyle/>
          <a:p>
            <a:pPr lvl="1"/>
            <a:r>
              <a:rPr lang="zh-CN" altLang="en-US" dirty="0"/>
              <a:t>支付宝可视化数据分析系统</a:t>
            </a:r>
            <a:r>
              <a:rPr lang="en-US" altLang="zh-CN" dirty="0"/>
              <a:t>G2</a:t>
            </a:r>
          </a:p>
          <a:p>
            <a:pPr lvl="2"/>
            <a:r>
              <a:rPr lang="en-US" altLang="zh-CN" dirty="0">
                <a:hlinkClick r:id="rId3"/>
              </a:rPr>
              <a:t>http://g2.alipay.com/</a:t>
            </a:r>
            <a:endParaRPr lang="en-US" altLang="zh-CN" dirty="0"/>
          </a:p>
          <a:p>
            <a:pPr lvl="1"/>
            <a:r>
              <a:rPr lang="en-US" altLang="zh-CN" dirty="0"/>
              <a:t>Step 1: </a:t>
            </a:r>
            <a:r>
              <a:rPr lang="zh-CN" altLang="en-US" dirty="0"/>
              <a:t>引入 </a:t>
            </a:r>
            <a:r>
              <a:rPr lang="en-US" altLang="zh-CN" dirty="0" err="1"/>
              <a:t>js</a:t>
            </a:r>
            <a:r>
              <a:rPr lang="en-US" altLang="zh-CN" dirty="0"/>
              <a:t> </a:t>
            </a:r>
            <a:r>
              <a:rPr lang="zh-CN" altLang="en-US" dirty="0"/>
              <a:t>文件</a:t>
            </a:r>
            <a:endParaRPr lang="en-US" altLang="zh-CN" dirty="0"/>
          </a:p>
          <a:p>
            <a:pPr lvl="2"/>
            <a:r>
              <a:rPr lang="en-US" altLang="zh-CN" dirty="0"/>
              <a:t>&lt;script </a:t>
            </a:r>
            <a:r>
              <a:rPr lang="en-US" altLang="zh-CN" dirty="0" err="1"/>
              <a:t>src</a:t>
            </a:r>
            <a:r>
              <a:rPr lang="en-US" altLang="zh-CN" dirty="0"/>
              <a:t>=“../index.js"&gt;&lt;/script&gt;</a:t>
            </a:r>
          </a:p>
          <a:p>
            <a:pPr lvl="1"/>
            <a:r>
              <a:rPr lang="en-US" altLang="zh-CN" dirty="0"/>
              <a:t>Step 2: </a:t>
            </a:r>
            <a:r>
              <a:rPr lang="zh-CN" altLang="en-US" dirty="0"/>
              <a:t>创建图表容器</a:t>
            </a:r>
            <a:endParaRPr lang="en-US" altLang="zh-CN" dirty="0"/>
          </a:p>
          <a:p>
            <a:pPr lvl="2"/>
            <a:r>
              <a:rPr lang="en-US" altLang="zh-CN" dirty="0"/>
              <a:t>&lt;div id="c1"&gt;&lt;/div&gt;</a:t>
            </a:r>
          </a:p>
          <a:p>
            <a:pPr lvl="1"/>
            <a:r>
              <a:rPr lang="en-US" altLang="zh-CN" dirty="0"/>
              <a:t>Step 3: </a:t>
            </a:r>
            <a:r>
              <a:rPr lang="zh-CN" altLang="en-US" dirty="0"/>
              <a:t>创建图表</a:t>
            </a:r>
            <a:endParaRPr lang="en-US" altLang="zh-CN" dirty="0"/>
          </a:p>
          <a:p>
            <a:pPr lvl="2"/>
            <a:r>
              <a:rPr lang="en-US" altLang="zh-CN" dirty="0" err="1">
                <a:solidFill>
                  <a:schemeClr val="tx1"/>
                </a:solidFill>
                <a:ea typeface="Microsoft YaHei UI" panose="020B0503020204020204" pitchFamily="34" charset="-122"/>
              </a:rPr>
              <a:t>var</a:t>
            </a:r>
            <a:r>
              <a:rPr lang="en-US" altLang="zh-CN" dirty="0">
                <a:solidFill>
                  <a:schemeClr val="tx1"/>
                </a:solidFill>
                <a:ea typeface="Microsoft YaHei UI" panose="020B0503020204020204" pitchFamily="34" charset="-122"/>
              </a:rPr>
              <a:t> chart = new G2.Chart({…})</a:t>
            </a:r>
            <a:endParaRPr lang="en-US" altLang="zh-CN" dirty="0"/>
          </a:p>
          <a:p>
            <a:pPr lvl="1"/>
            <a:r>
              <a:rPr lang="en-US" altLang="zh-CN" dirty="0"/>
              <a:t>Step 4: </a:t>
            </a:r>
            <a:r>
              <a:rPr lang="zh-CN" altLang="en-US" dirty="0"/>
              <a:t>指定数据源</a:t>
            </a:r>
            <a:endParaRPr lang="en-US" altLang="zh-CN" dirty="0"/>
          </a:p>
          <a:p>
            <a:pPr lvl="2"/>
            <a:r>
              <a:rPr lang="en-US" altLang="zh-CN" dirty="0" err="1">
                <a:solidFill>
                  <a:schemeClr val="tx1"/>
                </a:solidFill>
                <a:ea typeface="Microsoft YaHei UI" panose="020B0503020204020204" pitchFamily="34" charset="-122"/>
              </a:rPr>
              <a:t>chart.source</a:t>
            </a:r>
            <a:r>
              <a:rPr lang="en-US" altLang="zh-CN" dirty="0">
                <a:solidFill>
                  <a:schemeClr val="tx1"/>
                </a:solidFill>
                <a:ea typeface="Microsoft YaHei UI" panose="020B0503020204020204" pitchFamily="34" charset="-122"/>
              </a:rPr>
              <a:t>(data); </a:t>
            </a:r>
            <a:endParaRPr lang="en-US" altLang="zh-CN" dirty="0"/>
          </a:p>
          <a:p>
            <a:pPr lvl="1"/>
            <a:r>
              <a:rPr lang="en-US" altLang="zh-CN" dirty="0"/>
              <a:t>Step 5: </a:t>
            </a:r>
            <a:r>
              <a:rPr lang="zh-CN" altLang="en-US" dirty="0"/>
              <a:t>指定绘制的图形</a:t>
            </a:r>
            <a:endParaRPr lang="en-US" altLang="zh-CN" dirty="0"/>
          </a:p>
          <a:p>
            <a:pPr lvl="2"/>
            <a:r>
              <a:rPr lang="en-US" altLang="zh-CN" dirty="0" err="1"/>
              <a:t>chart.line</a:t>
            </a:r>
            <a:r>
              <a:rPr lang="en-US" altLang="zh-CN" dirty="0"/>
              <a:t>().position(‘x*y').color('city')</a:t>
            </a:r>
          </a:p>
          <a:p>
            <a:pPr lvl="1"/>
            <a:r>
              <a:rPr lang="en-US" altLang="zh-CN" dirty="0"/>
              <a:t>Step 6: </a:t>
            </a:r>
            <a:r>
              <a:rPr lang="zh-CN" altLang="en-US" dirty="0"/>
              <a:t>绘制图表</a:t>
            </a:r>
            <a:endParaRPr lang="en-US" altLang="zh-CN" dirty="0"/>
          </a:p>
          <a:p>
            <a:pPr lvl="2"/>
            <a:r>
              <a:rPr lang="en-US" altLang="zh-CN" dirty="0" err="1"/>
              <a:t>chart.render</a:t>
            </a:r>
            <a:r>
              <a:rPr lang="en-US" altLang="zh-CN" dirty="0"/>
              <a:t>()</a:t>
            </a:r>
          </a:p>
          <a:p>
            <a:pPr lvl="2"/>
            <a:endParaRPr lang="zh-CN"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zh-CN" altLang="zh-CN" sz="1000" b="0" i="0" u="none" strike="noStrike" cap="none" normalizeH="0" baseline="0">
                <a:ln>
                  <a:noFill/>
                </a:ln>
                <a:solidFill>
                  <a:srgbClr val="268BD2"/>
                </a:solidFill>
                <a:effectLst/>
                <a:latin typeface="Courier New" panose="02070309020205020404" pitchFamily="49" charset="0"/>
                <a:cs typeface="Courier New" panose="02070309020205020404" pitchFamily="49" charset="0"/>
              </a:rPr>
              <a:t>&lt;div </a:t>
            </a:r>
            <a:r>
              <a:rPr kumimoji="0" lang="zh-CN" altLang="zh-CN" sz="1000" b="0" i="0" u="none" strike="noStrike" cap="none" normalizeH="0" baseline="0">
                <a:ln>
                  <a:noFill/>
                </a:ln>
                <a:solidFill>
                  <a:srgbClr val="D7AB21"/>
                </a:solidFill>
                <a:effectLst/>
                <a:latin typeface="Courier New" panose="02070309020205020404" pitchFamily="49" charset="0"/>
                <a:cs typeface="Courier New" panose="02070309020205020404" pitchFamily="49" charset="0"/>
              </a:rPr>
              <a:t>id</a:t>
            </a:r>
            <a:r>
              <a:rPr kumimoji="0" lang="zh-CN" altLang="zh-CN" sz="1000" b="0" i="0" u="none" strike="noStrike" cap="none" normalizeH="0" baseline="0">
                <a:ln>
                  <a:noFill/>
                </a:ln>
                <a:solidFill>
                  <a:srgbClr val="268BD2"/>
                </a:solidFill>
                <a:effectLst/>
                <a:latin typeface="Courier New" panose="02070309020205020404" pitchFamily="49" charset="0"/>
                <a:cs typeface="Courier New" panose="02070309020205020404" pitchFamily="49" charset="0"/>
              </a:rPr>
              <a:t>=</a:t>
            </a:r>
            <a:r>
              <a:rPr kumimoji="0" lang="zh-CN" altLang="zh-CN" sz="1000" b="0" i="0" u="none" strike="noStrike" cap="none" normalizeH="0" baseline="0">
                <a:ln>
                  <a:noFill/>
                </a:ln>
                <a:solidFill>
                  <a:srgbClr val="2AA198"/>
                </a:solidFill>
                <a:effectLst/>
                <a:latin typeface="Courier New" panose="02070309020205020404" pitchFamily="49" charset="0"/>
                <a:cs typeface="Courier New" panose="02070309020205020404" pitchFamily="49" charset="0"/>
              </a:rPr>
              <a:t>"c1"</a:t>
            </a:r>
            <a:r>
              <a:rPr kumimoji="0" lang="zh-CN" altLang="zh-CN" sz="1000" b="0" i="0" u="none" strike="noStrike" cap="none" normalizeH="0" baseline="0">
                <a:ln>
                  <a:noFill/>
                </a:ln>
                <a:solidFill>
                  <a:srgbClr val="268BD2"/>
                </a:solidFill>
                <a:effectLst/>
                <a:latin typeface="Courier New" panose="02070309020205020404" pitchFamily="49" charset="0"/>
                <a:cs typeface="Courier New" panose="02070309020205020404" pitchFamily="49" charset="0"/>
              </a:rPr>
              <a:t>&gt;&lt;/div&gt;</a:t>
            </a:r>
            <a:endParaRPr kumimoji="0" lang="zh-CN" altLang="zh-CN" sz="1000" b="0" i="0" u="none" strike="noStrike" cap="none" normalizeH="0" baseline="0">
              <a:ln>
                <a:noFill/>
              </a:ln>
              <a:solidFill>
                <a:srgbClr val="FFFFFF"/>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65218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7</a:t>
            </a:r>
            <a:r>
              <a:rPr lang="zh-CN" altLang="en-US" dirty="0"/>
              <a:t>、</a:t>
            </a:r>
            <a:r>
              <a:rPr lang="en-US" altLang="zh-CN" dirty="0" err="1"/>
              <a:t>PHP&amp;Ajax</a:t>
            </a:r>
            <a:br>
              <a:rPr lang="en-US" altLang="zh-CN" dirty="0"/>
            </a:br>
            <a:r>
              <a:rPr lang="en-US" altLang="zh-CN" dirty="0"/>
              <a:t>	</a:t>
            </a:r>
            <a:r>
              <a:rPr lang="zh-CN" altLang="en-US" dirty="0"/>
              <a:t>可视化图表</a:t>
            </a:r>
            <a:endParaRPr lang="zh-CN" dirty="0"/>
          </a:p>
        </p:txBody>
      </p:sp>
      <p:sp>
        <p:nvSpPr>
          <p:cNvPr id="3" name="内容占位符 2"/>
          <p:cNvSpPr>
            <a:spLocks noGrp="1"/>
          </p:cNvSpPr>
          <p:nvPr>
            <p:ph idx="1"/>
          </p:nvPr>
        </p:nvSpPr>
        <p:spPr>
          <a:xfrm>
            <a:off x="2589212" y="2133600"/>
            <a:ext cx="8915400" cy="4120896"/>
          </a:xfrm>
        </p:spPr>
        <p:txBody>
          <a:bodyPr>
            <a:normAutofit/>
          </a:bodyPr>
          <a:lstStyle/>
          <a:p>
            <a:pPr lvl="1"/>
            <a:r>
              <a:rPr lang="zh-CN" altLang="en-US" dirty="0"/>
              <a:t>图表属性</a:t>
            </a:r>
            <a:endParaRPr lang="en-US" altLang="zh-CN" dirty="0"/>
          </a:p>
          <a:p>
            <a:pPr lvl="2"/>
            <a:r>
              <a:rPr lang="en-US" altLang="zh-CN" dirty="0">
                <a:hlinkClick r:id="rId3"/>
              </a:rPr>
              <a:t>http://g2.alipay.com/tutorial/chart.html</a:t>
            </a:r>
            <a:endParaRPr lang="en-US" altLang="zh-CN" dirty="0"/>
          </a:p>
          <a:p>
            <a:pPr lvl="1"/>
            <a:r>
              <a:rPr lang="zh-CN" altLang="en-US" dirty="0"/>
              <a:t>数据源格式</a:t>
            </a:r>
            <a:endParaRPr lang="en-US" altLang="zh-CN" dirty="0"/>
          </a:p>
          <a:p>
            <a:pPr lvl="2"/>
            <a:r>
              <a:rPr lang="zh-CN" altLang="en-US" dirty="0"/>
              <a:t>数据：</a:t>
            </a:r>
            <a:r>
              <a:rPr lang="en-US" altLang="zh-CN" dirty="0">
                <a:hlinkClick r:id="rId4"/>
              </a:rPr>
              <a:t>http://g2.alipay.com/tutorial/data.html</a:t>
            </a:r>
            <a:endParaRPr lang="en-US" altLang="zh-CN" dirty="0"/>
          </a:p>
          <a:p>
            <a:pPr lvl="2"/>
            <a:r>
              <a:rPr lang="zh-CN" altLang="en-US" dirty="0"/>
              <a:t>度量：</a:t>
            </a:r>
            <a:r>
              <a:rPr lang="en-US" altLang="zh-CN" dirty="0">
                <a:hlinkClick r:id="rId5"/>
              </a:rPr>
              <a:t>http://g2.alipay.com/tutorial/scale.html</a:t>
            </a:r>
            <a:endParaRPr lang="en-US" altLang="zh-CN" dirty="0"/>
          </a:p>
          <a:p>
            <a:pPr lvl="2"/>
            <a:r>
              <a:rPr lang="zh-CN" altLang="en-US" dirty="0"/>
              <a:t>统计：</a:t>
            </a:r>
            <a:r>
              <a:rPr lang="en-US" altLang="zh-CN" dirty="0">
                <a:hlinkClick r:id="rId6"/>
              </a:rPr>
              <a:t>http://g2.alipay.com/tutorial/stat.html</a:t>
            </a:r>
            <a:endParaRPr lang="en-US" altLang="zh-CN" dirty="0"/>
          </a:p>
          <a:p>
            <a:pPr lvl="1"/>
            <a:r>
              <a:rPr lang="zh-CN" altLang="en-US" dirty="0"/>
              <a:t>图形属性</a:t>
            </a:r>
            <a:endParaRPr lang="en-US" altLang="zh-CN" dirty="0"/>
          </a:p>
          <a:p>
            <a:pPr lvl="2"/>
            <a:r>
              <a:rPr lang="en-US" altLang="zh-CN" dirty="0">
                <a:hlinkClick r:id="rId7"/>
              </a:rPr>
              <a:t>http://g2.alipay.com/tutorial/attr.html</a:t>
            </a:r>
            <a:endParaRPr lang="en-US" altLang="zh-CN" dirty="0"/>
          </a:p>
          <a:p>
            <a:pPr lvl="2"/>
            <a:r>
              <a:rPr lang="zh-CN" altLang="en-US" dirty="0"/>
              <a:t>几何图形：</a:t>
            </a:r>
            <a:r>
              <a:rPr lang="en-US" altLang="zh-CN" dirty="0">
                <a:hlinkClick r:id="rId8"/>
              </a:rPr>
              <a:t>http://g2.alipay.com/tutorial/geom.html</a:t>
            </a:r>
            <a:endParaRPr lang="en-US" altLang="zh-CN" dirty="0"/>
          </a:p>
          <a:p>
            <a:pPr lvl="1"/>
            <a:r>
              <a:rPr lang="zh-CN" altLang="en-US" dirty="0"/>
              <a:t>图标生成过程</a:t>
            </a:r>
            <a:endParaRPr lang="en-US" altLang="zh-CN" dirty="0"/>
          </a:p>
          <a:p>
            <a:pPr lvl="2"/>
            <a:r>
              <a:rPr lang="en-US" altLang="zh-CN" dirty="0">
                <a:hlinkClick r:id="rId9"/>
              </a:rPr>
              <a:t>http://g2.alipay.com/tutorial/flow.html</a:t>
            </a:r>
            <a:endParaRPr lang="en-US" altLang="zh-CN" dirty="0"/>
          </a:p>
          <a:p>
            <a:pPr lvl="2"/>
            <a:endParaRPr lang="zh-CN" dirty="0"/>
          </a:p>
        </p:txBody>
      </p:sp>
    </p:spTree>
    <p:extLst>
      <p:ext uri="{BB962C8B-B14F-4D97-AF65-F5344CB8AC3E}">
        <p14:creationId xmlns:p14="http://schemas.microsoft.com/office/powerpoint/2010/main" val="1495939346"/>
      </p:ext>
    </p:extLst>
  </p:cSld>
  <p:clrMapOvr>
    <a:masterClrMapping/>
  </p:clrMapOvr>
</p:sld>
</file>

<file path=ppt/theme/theme1.xml><?xml version="1.0" encoding="utf-8"?>
<a:theme xmlns:a="http://schemas.openxmlformats.org/drawingml/2006/main" name="丝状">
  <a:themeElements>
    <a:clrScheme name="丝状">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丝状">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AE901BC-D190-49E6-8B33-2F32A0F2BF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7928</Words>
  <Application>Microsoft Office PowerPoint</Application>
  <PresentationFormat>宽屏</PresentationFormat>
  <Paragraphs>1318</Paragraphs>
  <Slides>102</Slides>
  <Notes>76</Notes>
  <HiddenSlides>1</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102</vt:i4>
      </vt:variant>
    </vt:vector>
  </HeadingPairs>
  <TitlesOfParts>
    <vt:vector size="118" baseType="lpstr">
      <vt:lpstr>Microsoft YaHei UI</vt:lpstr>
      <vt:lpstr>MS PGothic</vt:lpstr>
      <vt:lpstr>黑体</vt:lpstr>
      <vt:lpstr>楷体_GB2312</vt:lpstr>
      <vt:lpstr>宋体</vt:lpstr>
      <vt:lpstr>幼圆</vt:lpstr>
      <vt:lpstr>Arial</vt:lpstr>
      <vt:lpstr>Arial Narrow</vt:lpstr>
      <vt:lpstr>Calibri</vt:lpstr>
      <vt:lpstr>Century Gothic</vt:lpstr>
      <vt:lpstr>Courier New</vt:lpstr>
      <vt:lpstr>Impact</vt:lpstr>
      <vt:lpstr>Symbol</vt:lpstr>
      <vt:lpstr>Wingdings</vt:lpstr>
      <vt:lpstr>Wingdings 3</vt:lpstr>
      <vt:lpstr>丝状</vt:lpstr>
      <vt:lpstr>微信小程序</vt:lpstr>
      <vt:lpstr>学习步骤</vt:lpstr>
      <vt:lpstr>必需准备</vt:lpstr>
      <vt:lpstr>1、基本概念</vt:lpstr>
      <vt:lpstr>1、基本概念</vt:lpstr>
      <vt:lpstr>1、基本概念</vt:lpstr>
      <vt:lpstr>2、小程序的框架</vt:lpstr>
      <vt:lpstr>2、小程序的框架</vt:lpstr>
      <vt:lpstr>2、小程序的框架</vt:lpstr>
      <vt:lpstr>2、小程序的框架</vt:lpstr>
      <vt:lpstr>2、小程序的框架</vt:lpstr>
      <vt:lpstr>2、小程序的框架</vt:lpstr>
      <vt:lpstr>2、小程序的框架</vt:lpstr>
      <vt:lpstr>3、小程序组件</vt:lpstr>
      <vt:lpstr>3、小程序组件</vt:lpstr>
      <vt:lpstr>3、小程序组件</vt:lpstr>
      <vt:lpstr>3、小程序组件</vt:lpstr>
      <vt:lpstr>3、小程序组件</vt:lpstr>
      <vt:lpstr>3、小程序组件</vt:lpstr>
      <vt:lpstr>3、小程序组件</vt:lpstr>
      <vt:lpstr>3、小程序组件</vt:lpstr>
      <vt:lpstr>4、小程序事件与API</vt:lpstr>
      <vt:lpstr>4、小程序数据绑定</vt:lpstr>
      <vt:lpstr>4、小程序数据绑定</vt:lpstr>
      <vt:lpstr>4、小程序事件</vt:lpstr>
      <vt:lpstr>4、小程序API</vt:lpstr>
      <vt:lpstr>5、小程序实战</vt:lpstr>
      <vt:lpstr>5、小程序实战</vt:lpstr>
      <vt:lpstr>4、小程序实战</vt:lpstr>
      <vt:lpstr>PHP&amp;MySql</vt:lpstr>
      <vt:lpstr>学习步骤</vt:lpstr>
      <vt:lpstr>必需准备</vt:lpstr>
      <vt:lpstr>1、PHP介绍</vt:lpstr>
      <vt:lpstr>1、PHP介绍</vt:lpstr>
      <vt:lpstr>1、PHP介绍</vt:lpstr>
      <vt:lpstr>2、PHP部署</vt:lpstr>
      <vt:lpstr>2、PHP部署</vt:lpstr>
      <vt:lpstr>2、PHP部署 </vt:lpstr>
      <vt:lpstr>2、PHP部署   Xampp/phpStudy</vt:lpstr>
      <vt:lpstr>2、PHP部署  Xampp安装</vt:lpstr>
      <vt:lpstr>2、PHP部署</vt:lpstr>
      <vt:lpstr>3、PHP基础</vt:lpstr>
      <vt:lpstr>3、PHP基础  书写规范</vt:lpstr>
      <vt:lpstr>3、PHP基础  处理PHP错误</vt:lpstr>
      <vt:lpstr>3、PHP基础  第一个例子</vt:lpstr>
      <vt:lpstr>3、PHP基础  输出</vt:lpstr>
      <vt:lpstr>3、PHP基础  变量、常量</vt:lpstr>
      <vt:lpstr>3、PHP基础  数据类型</vt:lpstr>
      <vt:lpstr>3、PHP基础  运算 </vt:lpstr>
      <vt:lpstr>3、PHP基础  控制语句与表达式</vt:lpstr>
      <vt:lpstr>3、PHP基础  函数  </vt:lpstr>
      <vt:lpstr>3、PHP基础  字符串操作</vt:lpstr>
      <vt:lpstr>4、PHP进阶</vt:lpstr>
      <vt:lpstr>4、PHP进阶  引用文件</vt:lpstr>
      <vt:lpstr>4、PHP进阶  类和对象</vt:lpstr>
      <vt:lpstr>4、PHP进阶  类和对象(面向对象的三个基本特征)  </vt:lpstr>
      <vt:lpstr>4、PHP进阶  类和对象</vt:lpstr>
      <vt:lpstr>4、PHP进阶  类的封装</vt:lpstr>
      <vt:lpstr>4、PHP进阶  类的继承与应用</vt:lpstr>
      <vt:lpstr>4、PHP进阶  类中接口的应用</vt:lpstr>
      <vt:lpstr>4、PHP进阶  类和对象（静态成员）</vt:lpstr>
      <vt:lpstr>4、PHP进阶  错误与异常</vt:lpstr>
      <vt:lpstr>4、PHP进阶  cookie</vt:lpstr>
      <vt:lpstr>4、PHP进阶  session</vt:lpstr>
      <vt:lpstr>4、PHP进阶  文件操作</vt:lpstr>
      <vt:lpstr>4、PHP进阶  目录操作</vt:lpstr>
      <vt:lpstr>4、PHP进阶  时间和日期</vt:lpstr>
      <vt:lpstr>4、PHP进阶  正则表达式</vt:lpstr>
      <vt:lpstr>4、PHP进阶  正则表达式</vt:lpstr>
      <vt:lpstr>4、PHP进阶  正则表达式</vt:lpstr>
      <vt:lpstr>5、MySql数据库</vt:lpstr>
      <vt:lpstr>5、MySql数据库  MySql简介</vt:lpstr>
      <vt:lpstr>5、 MySql数据库  访问途径</vt:lpstr>
      <vt:lpstr>5、 MySql数据库  常用字段类型</vt:lpstr>
      <vt:lpstr>5、 MySql数据库  Sql</vt:lpstr>
      <vt:lpstr>5、 MySql数据库  创建数据库</vt:lpstr>
      <vt:lpstr>5、 MySql数据库  常用sql命令</vt:lpstr>
      <vt:lpstr>5、 MySql数据库  查</vt:lpstr>
      <vt:lpstr>5、 MySql数据库  查</vt:lpstr>
      <vt:lpstr>5、 MySql数据库  查（子查询）</vt:lpstr>
      <vt:lpstr>5、 MySql数据库  查（联接查询）</vt:lpstr>
      <vt:lpstr>5、 MySql数据库  查（联接查询）</vt:lpstr>
      <vt:lpstr>5、 MySql数据库  查（联接查询）</vt:lpstr>
      <vt:lpstr>5、 MySql数据库  查（查询结果输出—INTO子句）</vt:lpstr>
      <vt:lpstr>5、 MySql数据库  增删改</vt:lpstr>
      <vt:lpstr>6、PHP&amp;MySql</vt:lpstr>
      <vt:lpstr>6、PHP&amp;MySql  建立连接</vt:lpstr>
      <vt:lpstr>6、PHP&amp;MySql  执行sql</vt:lpstr>
      <vt:lpstr>6、PHP&amp;MySql  取得栏位数与记录数</vt:lpstr>
      <vt:lpstr>7、PHP&amp;Ajax</vt:lpstr>
      <vt:lpstr>7、PHP&amp;Ajax  ajax</vt:lpstr>
      <vt:lpstr>7、PHP&amp;Ajax  XMLHttpRequest</vt:lpstr>
      <vt:lpstr>7、PHP&amp;Ajax  Jquery+Ajax</vt:lpstr>
      <vt:lpstr>7、PHP&amp;Ajax  Json</vt:lpstr>
      <vt:lpstr>7、PHP&amp;Ajax   Json</vt:lpstr>
      <vt:lpstr>7、PHP&amp;Ajax  Json解析</vt:lpstr>
      <vt:lpstr>7、PHP&amp;Ajax</vt:lpstr>
      <vt:lpstr>7、PHP&amp;Ajax  可视化图表</vt:lpstr>
      <vt:lpstr>7、PHP&amp;Ajax  可视化图表</vt:lpstr>
      <vt:lpstr>7、PHP&amp;Ajax  SmartTemplate</vt:lpstr>
      <vt:lpstr>考核标准</vt:lpstr>
      <vt:lpstr>有问题？</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2016-06-24T03:03:34Z</dcterms:created>
  <dcterms:modified xsi:type="dcterms:W3CDTF">2019-07-14T07:08:55Z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TC030395169991</vt:lpwstr>
  </property>
</Properties>
</file>