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67" r:id="rId5"/>
    <p:sldId id="257" r:id="rId6"/>
    <p:sldId id="286" r:id="rId7"/>
    <p:sldId id="258" r:id="rId8"/>
    <p:sldId id="287" r:id="rId9"/>
    <p:sldId id="288" r:id="rId10"/>
    <p:sldId id="290" r:id="rId11"/>
    <p:sldId id="291" r:id="rId12"/>
    <p:sldId id="289" r:id="rId13"/>
    <p:sldId id="292" r:id="rId14"/>
    <p:sldId id="285" r:id="rId1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6FAD-165F-4D8A-BF2B-EEE03F71E2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6FAD-165F-4D8A-BF2B-EEE03F71E2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6FAD-165F-4D8A-BF2B-EEE03F71E2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48131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r" eaLnBrk="1" hangingPunct="1"/>
            <a:fld id="{87416076-4A6A-42E9-A977-EB537B1E243E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6FAD-165F-4D8A-BF2B-EEE03F71E2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6FAD-165F-4D8A-BF2B-EEE03F71E2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6FAD-165F-4D8A-BF2B-EEE03F71E2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6FAD-165F-4D8A-BF2B-EEE03F71E2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6FAD-165F-4D8A-BF2B-EEE03F71E2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6FAD-165F-4D8A-BF2B-EEE03F71E2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6FAD-165F-4D8A-BF2B-EEE03F71E2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6FAD-165F-4D8A-BF2B-EEE03F71E2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39061" y="4259766"/>
            <a:ext cx="6082254" cy="1101301"/>
          </a:xfrm>
        </p:spPr>
        <p:txBody>
          <a:bodyPr anchor="ctr" anchorCtr="0">
            <a:normAutofit/>
          </a:bodyPr>
          <a:lstStyle>
            <a:lvl1pPr algn="ctr">
              <a:defRPr sz="5400" b="1"/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9061" y="5403428"/>
            <a:ext cx="6082254" cy="701868"/>
          </a:xfr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5F9-081B-4062-9F80-0E315FE959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4178-5E95-48FE-8FA5-5746B77908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9" name="内容占位符 7"/>
          <p:cNvSpPr>
            <a:spLocks noGrp="1"/>
          </p:cNvSpPr>
          <p:nvPr>
            <p:ph sz="quarter" idx="13"/>
          </p:nvPr>
        </p:nvSpPr>
        <p:spPr>
          <a:xfrm>
            <a:off x="838201" y="571503"/>
            <a:ext cx="10515601" cy="5649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5F9-081B-4062-9F80-0E315FE959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4178-5E95-48FE-8FA5-5746B77908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91" y="1843552"/>
            <a:ext cx="8022218" cy="1917654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891" y="3890179"/>
            <a:ext cx="8022218" cy="100844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5F9-081B-4062-9F80-0E315FE959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4178-5E95-48FE-8FA5-5746B779089E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209800" y="3800971"/>
            <a:ext cx="8022218" cy="824400"/>
          </a:xfrm>
          <a:prstGeom prst="rect">
            <a:avLst/>
          </a:prstGeom>
          <a:blipFill dpi="0" rotWithShape="1">
            <a:blip r:embed="rId2"/>
            <a:srcRect/>
            <a:stretch>
              <a:fillRect t="-1000"/>
            </a:stretch>
          </a:blipFill>
        </p:spPr>
        <p:txBody>
          <a:bodyPr vert="horz" lIns="91440" tIns="45720" rIns="91440" bIns="45720" rtlCol="0" anchor="t" anchorCtr="0">
            <a:normAutofit/>
          </a:bodyPr>
          <a:lstStyle>
            <a:defPPr>
              <a:defRPr lang="zh-CN"/>
            </a:defPPr>
            <a:lvl1pPr marL="0" indent="0" algn="ctr" defTabSz="91440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indent="0" defTabSz="914400" eaLnBrk="1" latinLnBrk="0" hangingPunct="1">
              <a:lnSpc>
                <a:spcPct val="90000"/>
              </a:lnSpc>
              <a:spcBef>
                <a:spcPts val="5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indent="0" defTabSz="914400" eaLnBrk="1" latinLnBrk="0" hangingPunct="1">
              <a:lnSpc>
                <a:spcPct val="90000"/>
              </a:lnSpc>
              <a:spcBef>
                <a:spcPts val="5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indent="0" defTabSz="914400" eaLnBrk="1" latinLnBrk="0" hangingPunct="1">
              <a:lnSpc>
                <a:spcPct val="90000"/>
              </a:lnSpc>
              <a:spcBef>
                <a:spcPts val="50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indent="0" defTabSz="914400" eaLnBrk="1" latinLnBrk="0" hangingPunct="1">
              <a:lnSpc>
                <a:spcPct val="90000"/>
              </a:lnSpc>
              <a:spcBef>
                <a:spcPts val="50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0304" y="2009099"/>
            <a:ext cx="4662191" cy="41251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9934" y="2009099"/>
            <a:ext cx="4662191" cy="41251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5F9-081B-4062-9F80-0E315FE959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4178-5E95-48FE-8FA5-5746B77908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95270"/>
            <a:ext cx="10515600" cy="595418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51499"/>
            <a:ext cx="5157787" cy="657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469535"/>
            <a:ext cx="5157787" cy="372012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51499"/>
            <a:ext cx="5183188" cy="657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69535"/>
            <a:ext cx="5183188" cy="372012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5F9-081B-4062-9F80-0E315FE959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4178-5E95-48FE-8FA5-5746B77908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615085" y="948085"/>
            <a:ext cx="4961831" cy="4961831"/>
            <a:chOff x="3593148" y="948085"/>
            <a:chExt cx="4961831" cy="4961831"/>
          </a:xfrm>
        </p:grpSpPr>
        <p:sp>
          <p:nvSpPr>
            <p:cNvPr id="11" name="椭圆 2"/>
            <p:cNvSpPr>
              <a:spLocks noChangeArrowheads="1"/>
            </p:cNvSpPr>
            <p:nvPr/>
          </p:nvSpPr>
          <p:spPr bwMode="auto">
            <a:xfrm>
              <a:off x="3754015" y="1108952"/>
              <a:ext cx="4638007" cy="4640097"/>
            </a:xfrm>
            <a:prstGeom prst="ellipse">
              <a:avLst/>
            </a:prstGeom>
            <a:solidFill>
              <a:srgbClr val="FFC2E0"/>
            </a:solidFill>
            <a:ln w="3175" cmpd="sng">
              <a:solidFill>
                <a:srgbClr val="FF85C2"/>
              </a:solidFill>
              <a:round/>
            </a:ln>
          </p:spPr>
          <p:txBody>
            <a:bodyPr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椭圆 3"/>
            <p:cNvSpPr>
              <a:spLocks noChangeArrowheads="1"/>
            </p:cNvSpPr>
            <p:nvPr/>
          </p:nvSpPr>
          <p:spPr bwMode="auto">
            <a:xfrm>
              <a:off x="3593148" y="948085"/>
              <a:ext cx="4961831" cy="4961831"/>
            </a:xfrm>
            <a:prstGeom prst="ellipse">
              <a:avLst/>
            </a:prstGeom>
            <a:noFill/>
            <a:ln w="3175" cmpd="sng">
              <a:solidFill>
                <a:srgbClr val="FF85C2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3" name="圆角矩形 4"/>
          <p:cNvSpPr>
            <a:spLocks noChangeArrowheads="1"/>
          </p:cNvSpPr>
          <p:nvPr/>
        </p:nvSpPr>
        <p:spPr bwMode="auto">
          <a:xfrm>
            <a:off x="3150239" y="2834625"/>
            <a:ext cx="5891522" cy="9589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>
            <a:normAutofit fontScale="85000" lnSpcReduction="2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/>
            <a:endParaRPr lang="zh-CN" altLang="en-US" sz="6000" dirty="0">
              <a:solidFill>
                <a:srgbClr val="FFFFFF"/>
              </a:solidFill>
              <a:ea typeface="黑体" panose="02010609060101010101" pitchFamily="49" charset="-122"/>
            </a:endParaRPr>
          </a:p>
        </p:txBody>
      </p:sp>
      <p:sp>
        <p:nvSpPr>
          <p:cNvPr id="14" name="KSO_Shape"/>
          <p:cNvSpPr/>
          <p:nvPr/>
        </p:nvSpPr>
        <p:spPr bwMode="auto">
          <a:xfrm>
            <a:off x="5669805" y="4075605"/>
            <a:ext cx="1151144" cy="1391402"/>
          </a:xfrm>
          <a:custGeom>
            <a:avLst/>
            <a:gdLst>
              <a:gd name="T0" fmla="*/ 86328 w 968375"/>
              <a:gd name="T1" fmla="*/ 968447 h 1170887"/>
              <a:gd name="T2" fmla="*/ 416627 w 968375"/>
              <a:gd name="T3" fmla="*/ 1114654 h 1170887"/>
              <a:gd name="T4" fmla="*/ 743172 w 968375"/>
              <a:gd name="T5" fmla="*/ 975945 h 1170887"/>
              <a:gd name="T6" fmla="*/ 791966 w 968375"/>
              <a:gd name="T7" fmla="*/ 998438 h 1170887"/>
              <a:gd name="T8" fmla="*/ 416627 w 968375"/>
              <a:gd name="T9" fmla="*/ 1170887 h 1170887"/>
              <a:gd name="T10" fmla="*/ 33780 w 968375"/>
              <a:gd name="T11" fmla="*/ 990941 h 1170887"/>
              <a:gd name="T12" fmla="*/ 86328 w 968375"/>
              <a:gd name="T13" fmla="*/ 968447 h 1170887"/>
              <a:gd name="T14" fmla="*/ 870787 w 968375"/>
              <a:gd name="T15" fmla="*/ 619801 h 1170887"/>
              <a:gd name="T16" fmla="*/ 968375 w 968375"/>
              <a:gd name="T17" fmla="*/ 739765 h 1170887"/>
              <a:gd name="T18" fmla="*/ 844513 w 968375"/>
              <a:gd name="T19" fmla="*/ 863478 h 1170887"/>
              <a:gd name="T20" fmla="*/ 799473 w 968375"/>
              <a:gd name="T21" fmla="*/ 855981 h 1170887"/>
              <a:gd name="T22" fmla="*/ 829500 w 968375"/>
              <a:gd name="T23" fmla="*/ 807245 h 1170887"/>
              <a:gd name="T24" fmla="*/ 844513 w 968375"/>
              <a:gd name="T25" fmla="*/ 810994 h 1170887"/>
              <a:gd name="T26" fmla="*/ 912074 w 968375"/>
              <a:gd name="T27" fmla="*/ 739765 h 1170887"/>
              <a:gd name="T28" fmla="*/ 867034 w 968375"/>
              <a:gd name="T29" fmla="*/ 676034 h 1170887"/>
              <a:gd name="T30" fmla="*/ 870787 w 968375"/>
              <a:gd name="T31" fmla="*/ 619801 h 1170887"/>
              <a:gd name="T32" fmla="*/ 821993 w 968375"/>
              <a:gd name="T33" fmla="*/ 537325 h 1170887"/>
              <a:gd name="T34" fmla="*/ 829500 w 968375"/>
              <a:gd name="T35" fmla="*/ 612303 h 1170887"/>
              <a:gd name="T36" fmla="*/ 416627 w 968375"/>
              <a:gd name="T37" fmla="*/ 1024681 h 1170887"/>
              <a:gd name="T38" fmla="*/ 0 w 968375"/>
              <a:gd name="T39" fmla="*/ 612303 h 1170887"/>
              <a:gd name="T40" fmla="*/ 7507 w 968375"/>
              <a:gd name="T41" fmla="*/ 544823 h 1170887"/>
              <a:gd name="T42" fmla="*/ 416627 w 968375"/>
              <a:gd name="T43" fmla="*/ 758510 h 1170887"/>
              <a:gd name="T44" fmla="*/ 821993 w 968375"/>
              <a:gd name="T45" fmla="*/ 544823 h 1170887"/>
              <a:gd name="T46" fmla="*/ 821993 w 968375"/>
              <a:gd name="T47" fmla="*/ 537325 h 1170887"/>
              <a:gd name="T48" fmla="*/ 416627 w 968375"/>
              <a:gd name="T49" fmla="*/ 372374 h 1170887"/>
              <a:gd name="T50" fmla="*/ 776952 w 968375"/>
              <a:gd name="T51" fmla="*/ 544823 h 1170887"/>
              <a:gd name="T52" fmla="*/ 773199 w 968375"/>
              <a:gd name="T53" fmla="*/ 571065 h 1170887"/>
              <a:gd name="T54" fmla="*/ 416627 w 968375"/>
              <a:gd name="T55" fmla="*/ 451101 h 1170887"/>
              <a:gd name="T56" fmla="*/ 56301 w 968375"/>
              <a:gd name="T57" fmla="*/ 571065 h 1170887"/>
              <a:gd name="T58" fmla="*/ 52547 w 968375"/>
              <a:gd name="T59" fmla="*/ 544823 h 1170887"/>
              <a:gd name="T60" fmla="*/ 416627 w 968375"/>
              <a:gd name="T61" fmla="*/ 372374 h 1170887"/>
              <a:gd name="T62" fmla="*/ 543902 w 968375"/>
              <a:gd name="T63" fmla="*/ 62096 h 1170887"/>
              <a:gd name="T64" fmla="*/ 554238 w 968375"/>
              <a:gd name="T65" fmla="*/ 372576 h 1170887"/>
              <a:gd name="T66" fmla="*/ 543902 w 968375"/>
              <a:gd name="T67" fmla="*/ 62096 h 1170887"/>
              <a:gd name="T68" fmla="*/ 275155 w 968375"/>
              <a:gd name="T69" fmla="*/ 41398 h 1170887"/>
              <a:gd name="T70" fmla="*/ 285491 w 968375"/>
              <a:gd name="T71" fmla="*/ 351878 h 1170887"/>
              <a:gd name="T72" fmla="*/ 275155 w 968375"/>
              <a:gd name="T73" fmla="*/ 41398 h 1170887"/>
              <a:gd name="T74" fmla="*/ 409528 w 968375"/>
              <a:gd name="T75" fmla="*/ 0 h 1170887"/>
              <a:gd name="T76" fmla="*/ 419865 w 968375"/>
              <a:gd name="T77" fmla="*/ 310480 h 1170887"/>
              <a:gd name="T78" fmla="*/ 409528 w 968375"/>
              <a:gd name="T79" fmla="*/ 0 h 1170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68375" h="1170887">
                <a:moveTo>
                  <a:pt x="86328" y="968447"/>
                </a:moveTo>
                <a:cubicBezTo>
                  <a:pt x="120108" y="1054672"/>
                  <a:pt x="258984" y="1114654"/>
                  <a:pt x="416627" y="1114654"/>
                </a:cubicBezTo>
                <a:cubicBezTo>
                  <a:pt x="566762" y="1114654"/>
                  <a:pt x="701884" y="1058421"/>
                  <a:pt x="743172" y="975945"/>
                </a:cubicBezTo>
                <a:cubicBezTo>
                  <a:pt x="791966" y="998438"/>
                  <a:pt x="791966" y="998438"/>
                  <a:pt x="791966" y="998438"/>
                </a:cubicBezTo>
                <a:cubicBezTo>
                  <a:pt x="743172" y="1103407"/>
                  <a:pt x="589283" y="1170887"/>
                  <a:pt x="416627" y="1170887"/>
                </a:cubicBezTo>
                <a:cubicBezTo>
                  <a:pt x="236464" y="1170887"/>
                  <a:pt x="78821" y="1095909"/>
                  <a:pt x="33780" y="990941"/>
                </a:cubicBezTo>
                <a:cubicBezTo>
                  <a:pt x="86328" y="968447"/>
                  <a:pt x="86328" y="968447"/>
                  <a:pt x="86328" y="968447"/>
                </a:cubicBezTo>
                <a:close/>
                <a:moveTo>
                  <a:pt x="870787" y="619801"/>
                </a:moveTo>
                <a:cubicBezTo>
                  <a:pt x="927088" y="634796"/>
                  <a:pt x="968375" y="683532"/>
                  <a:pt x="968375" y="739765"/>
                </a:cubicBezTo>
                <a:cubicBezTo>
                  <a:pt x="968375" y="810994"/>
                  <a:pt x="912074" y="863478"/>
                  <a:pt x="844513" y="863478"/>
                </a:cubicBezTo>
                <a:cubicBezTo>
                  <a:pt x="829500" y="863478"/>
                  <a:pt x="814486" y="863478"/>
                  <a:pt x="799473" y="855981"/>
                </a:cubicBezTo>
                <a:cubicBezTo>
                  <a:pt x="810733" y="840985"/>
                  <a:pt x="821993" y="822241"/>
                  <a:pt x="829500" y="807245"/>
                </a:cubicBezTo>
                <a:cubicBezTo>
                  <a:pt x="833253" y="807245"/>
                  <a:pt x="840760" y="810994"/>
                  <a:pt x="844513" y="810994"/>
                </a:cubicBezTo>
                <a:cubicBezTo>
                  <a:pt x="882047" y="810994"/>
                  <a:pt x="912074" y="777254"/>
                  <a:pt x="912074" y="739765"/>
                </a:cubicBezTo>
                <a:cubicBezTo>
                  <a:pt x="912074" y="713523"/>
                  <a:pt x="893307" y="687281"/>
                  <a:pt x="867034" y="676034"/>
                </a:cubicBezTo>
                <a:cubicBezTo>
                  <a:pt x="870787" y="661038"/>
                  <a:pt x="870787" y="642294"/>
                  <a:pt x="870787" y="619801"/>
                </a:cubicBezTo>
                <a:close/>
                <a:moveTo>
                  <a:pt x="821993" y="537325"/>
                </a:moveTo>
                <a:cubicBezTo>
                  <a:pt x="825746" y="556070"/>
                  <a:pt x="829500" y="582312"/>
                  <a:pt x="829500" y="612303"/>
                </a:cubicBezTo>
                <a:cubicBezTo>
                  <a:pt x="829500" y="840985"/>
                  <a:pt x="645584" y="1024681"/>
                  <a:pt x="416627" y="1024681"/>
                </a:cubicBezTo>
                <a:cubicBezTo>
                  <a:pt x="187669" y="1024681"/>
                  <a:pt x="0" y="840985"/>
                  <a:pt x="0" y="612303"/>
                </a:cubicBezTo>
                <a:cubicBezTo>
                  <a:pt x="0" y="586061"/>
                  <a:pt x="3753" y="563567"/>
                  <a:pt x="7507" y="544823"/>
                </a:cubicBezTo>
                <a:cubicBezTo>
                  <a:pt x="7507" y="664787"/>
                  <a:pt x="187669" y="758510"/>
                  <a:pt x="416627" y="758510"/>
                </a:cubicBezTo>
                <a:cubicBezTo>
                  <a:pt x="641830" y="758510"/>
                  <a:pt x="821993" y="664787"/>
                  <a:pt x="821993" y="544823"/>
                </a:cubicBezTo>
                <a:cubicBezTo>
                  <a:pt x="821993" y="541074"/>
                  <a:pt x="821993" y="541074"/>
                  <a:pt x="821993" y="537325"/>
                </a:cubicBezTo>
                <a:close/>
                <a:moveTo>
                  <a:pt x="416627" y="372374"/>
                </a:moveTo>
                <a:cubicBezTo>
                  <a:pt x="611803" y="372374"/>
                  <a:pt x="776952" y="451101"/>
                  <a:pt x="776952" y="544823"/>
                </a:cubicBezTo>
                <a:cubicBezTo>
                  <a:pt x="776952" y="556070"/>
                  <a:pt x="776952" y="563567"/>
                  <a:pt x="773199" y="571065"/>
                </a:cubicBezTo>
                <a:cubicBezTo>
                  <a:pt x="716898" y="499836"/>
                  <a:pt x="578023" y="451101"/>
                  <a:pt x="416627" y="451101"/>
                </a:cubicBezTo>
                <a:cubicBezTo>
                  <a:pt x="251477" y="451101"/>
                  <a:pt x="112601" y="499836"/>
                  <a:pt x="56301" y="571065"/>
                </a:cubicBezTo>
                <a:cubicBezTo>
                  <a:pt x="52547" y="563567"/>
                  <a:pt x="52547" y="556070"/>
                  <a:pt x="52547" y="544823"/>
                </a:cubicBezTo>
                <a:cubicBezTo>
                  <a:pt x="52547" y="451101"/>
                  <a:pt x="217696" y="372374"/>
                  <a:pt x="416627" y="372374"/>
                </a:cubicBezTo>
                <a:close/>
                <a:moveTo>
                  <a:pt x="543902" y="62096"/>
                </a:moveTo>
                <a:cubicBezTo>
                  <a:pt x="636930" y="186288"/>
                  <a:pt x="492220" y="196637"/>
                  <a:pt x="554238" y="372576"/>
                </a:cubicBezTo>
                <a:cubicBezTo>
                  <a:pt x="409528" y="155240"/>
                  <a:pt x="585248" y="196637"/>
                  <a:pt x="543902" y="62096"/>
                </a:cubicBezTo>
                <a:close/>
                <a:moveTo>
                  <a:pt x="275155" y="41398"/>
                </a:moveTo>
                <a:cubicBezTo>
                  <a:pt x="368183" y="175939"/>
                  <a:pt x="223472" y="175939"/>
                  <a:pt x="285491" y="351878"/>
                </a:cubicBezTo>
                <a:cubicBezTo>
                  <a:pt x="140780" y="144891"/>
                  <a:pt x="316500" y="186288"/>
                  <a:pt x="275155" y="41398"/>
                </a:cubicBezTo>
                <a:close/>
                <a:moveTo>
                  <a:pt x="409528" y="0"/>
                </a:moveTo>
                <a:cubicBezTo>
                  <a:pt x="502556" y="124192"/>
                  <a:pt x="357846" y="134542"/>
                  <a:pt x="419865" y="310480"/>
                </a:cubicBezTo>
                <a:cubicBezTo>
                  <a:pt x="275155" y="103493"/>
                  <a:pt x="450874" y="144891"/>
                  <a:pt x="409528" y="0"/>
                </a:cubicBezTo>
                <a:close/>
              </a:path>
            </a:pathLst>
          </a:custGeom>
          <a:solidFill>
            <a:srgbClr val="FF85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4014" y="2834624"/>
            <a:ext cx="4638007" cy="958939"/>
          </a:xfrm>
        </p:spPr>
        <p:txBody>
          <a:bodyPr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1ABD5F9-081B-4062-9F80-0E315FE959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E184178-5E95-48FE-8FA5-5746B77908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5F9-081B-4062-9F80-0E315FE959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4178-5E95-48FE-8FA5-5746B77908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0" y="83126"/>
            <a:ext cx="12192000" cy="67748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5F9-081B-4062-9F80-0E315FE959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4178-5E95-48FE-8FA5-5746B77908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10329706" y="1055077"/>
            <a:ext cx="1024094" cy="512188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1055077"/>
            <a:ext cx="9411119" cy="512188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5F9-081B-4062-9F80-0E315FE959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4178-5E95-48FE-8FA5-5746B77908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387831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1092203"/>
            <a:ext cx="10515600" cy="674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BD5F9-081B-4062-9F80-0E315FE959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84178-5E95-48FE-8FA5-5746B779089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gradFill>
            <a:gsLst>
              <a:gs pos="100000">
                <a:schemeClr val="accent2">
                  <a:lumMod val="75000"/>
                </a:schemeClr>
              </a:gs>
              <a:gs pos="60000">
                <a:schemeClr val="accent1"/>
              </a:gs>
              <a:gs pos="0">
                <a:schemeClr val="accent3"/>
              </a:gs>
            </a:gsLst>
            <a:path path="circle">
              <a:fillToRect l="50000" t="50000" r="50000" b="50000"/>
            </a:path>
          </a:gra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n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56.xml"/><Relationship Id="rId7" Type="http://schemas.openxmlformats.org/officeDocument/2006/relationships/image" Target="../media/image9.png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0" Type="http://schemas.openxmlformats.org/officeDocument/2006/relationships/notesSlide" Target="../notesSlides/notesSlide11.xml"/><Relationship Id="rId1" Type="http://schemas.openxmlformats.org/officeDocument/2006/relationships/tags" Target="../tags/tag50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.xml"/><Relationship Id="rId4" Type="http://schemas.openxmlformats.org/officeDocument/2006/relationships/image" Target="../media/image4.png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22.xml"/><Relationship Id="rId7" Type="http://schemas.openxmlformats.org/officeDocument/2006/relationships/image" Target="../media/image5.png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0" Type="http://schemas.openxmlformats.org/officeDocument/2006/relationships/notesSlide" Target="../notesSlides/notesSlide5.xml"/><Relationship Id="rId1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32.xml"/><Relationship Id="rId7" Type="http://schemas.openxmlformats.org/officeDocument/2006/relationships/image" Target="../media/image6.png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0" Type="http://schemas.openxmlformats.org/officeDocument/2006/relationships/notesSlide" Target="../notesSlides/notesSlide7.xml"/><Relationship Id="rId1" Type="http://schemas.openxmlformats.org/officeDocument/2006/relationships/tags" Target="../tags/tag2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39.xml"/><Relationship Id="rId7" Type="http://schemas.openxmlformats.org/officeDocument/2006/relationships/image" Target="../media/image7.png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0" Type="http://schemas.openxmlformats.org/officeDocument/2006/relationships/notesSlide" Target="../notesSlides/notesSlide8.xml"/><Relationship Id="rId1" Type="http://schemas.openxmlformats.org/officeDocument/2006/relationships/tags" Target="../tags/tag3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46.xml"/><Relationship Id="rId7" Type="http://schemas.openxmlformats.org/officeDocument/2006/relationships/image" Target="../media/image8.png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0" Type="http://schemas.openxmlformats.org/officeDocument/2006/relationships/notesSlide" Target="../notesSlides/notesSlide9.xml"/><Relationship Id="rId1" Type="http://schemas.openxmlformats.org/officeDocument/2006/relationships/tags" Target="../tags/tag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Photoshop</a:t>
            </a:r>
            <a:r>
              <a:rPr lang="zh-CN" altLang="en-US" dirty="0"/>
              <a:t>常识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                                                 </a:t>
            </a:r>
            <a:r>
              <a:rPr lang="zh-CN" altLang="en-US" dirty="0"/>
              <a:t>邱晨曦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dirty="0"/>
              <a:t>PS</a:t>
            </a:r>
            <a:r>
              <a:rPr lang="zh-CN" altLang="en-US" dirty="0"/>
              <a:t>常用文件格式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PSD</a:t>
            </a:r>
            <a:r>
              <a:rPr lang="zh-CN" altLang="en-US" dirty="0"/>
              <a:t>、</a:t>
            </a:r>
            <a:r>
              <a:rPr lang="en-US" altLang="zh-CN" dirty="0"/>
              <a:t>JPG</a:t>
            </a:r>
            <a:r>
              <a:rPr lang="zh-CN" altLang="en-US" dirty="0"/>
              <a:t>、</a:t>
            </a:r>
            <a:r>
              <a:rPr lang="en-US" altLang="zh-CN" dirty="0"/>
              <a:t>PNG</a:t>
            </a:r>
            <a:endParaRPr lang="en-US" altLang="zh-CN" dirty="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511175" y="1890173"/>
            <a:ext cx="654050" cy="748846"/>
            <a:chOff x="922338" y="1619704"/>
            <a:chExt cx="654050" cy="748846"/>
          </a:xfrm>
        </p:grpSpPr>
        <p:sp>
          <p:nvSpPr>
            <p:cNvPr id="7" name="椭圆 6"/>
            <p:cNvSpPr/>
            <p:nvPr>
              <p:custDataLst>
                <p:tags r:id="rId2"/>
              </p:custDataLst>
            </p:nvPr>
          </p:nvSpPr>
          <p:spPr>
            <a:xfrm>
              <a:off x="922338" y="1930400"/>
              <a:ext cx="438150" cy="4381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>
              <p:custDataLst>
                <p:tags r:id="rId3"/>
              </p:custDataLst>
            </p:nvPr>
          </p:nvSpPr>
          <p:spPr>
            <a:xfrm>
              <a:off x="1360488" y="1619704"/>
              <a:ext cx="215900" cy="2159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>
            <p:custDataLst>
              <p:tags r:id="rId4"/>
            </p:custDataLst>
          </p:nvPr>
        </p:nvGrpSpPr>
        <p:grpSpPr>
          <a:xfrm>
            <a:off x="5889470" y="1890173"/>
            <a:ext cx="654050" cy="748846"/>
            <a:chOff x="922338" y="1619704"/>
            <a:chExt cx="654050" cy="748846"/>
          </a:xfrm>
        </p:grpSpPr>
        <p:sp>
          <p:nvSpPr>
            <p:cNvPr id="10" name="椭圆 9"/>
            <p:cNvSpPr/>
            <p:nvPr>
              <p:custDataLst>
                <p:tags r:id="rId5"/>
              </p:custDataLst>
            </p:nvPr>
          </p:nvSpPr>
          <p:spPr>
            <a:xfrm>
              <a:off x="922338" y="1930400"/>
              <a:ext cx="438150" cy="4381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>
              <p:custDataLst>
                <p:tags r:id="rId6"/>
              </p:custDataLst>
            </p:nvPr>
          </p:nvSpPr>
          <p:spPr>
            <a:xfrm>
              <a:off x="1360488" y="1619704"/>
              <a:ext cx="215900" cy="2159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2695" y="1253490"/>
            <a:ext cx="10502900" cy="506285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smtClean="0"/>
              <a:t>THANKS</a:t>
            </a:r>
            <a:endParaRPr lang="en-US" altLang="zh-CN" smtClean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图像的形式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位图、矢量图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45187" y="1825625"/>
            <a:ext cx="593013" cy="678963"/>
            <a:chOff x="922338" y="1619704"/>
            <a:chExt cx="654050" cy="748846"/>
          </a:xfrm>
        </p:grpSpPr>
        <p:sp>
          <p:nvSpPr>
            <p:cNvPr id="4" name="椭圆 3"/>
            <p:cNvSpPr/>
            <p:nvPr>
              <p:custDataLst>
                <p:tags r:id="rId2"/>
              </p:custDataLst>
            </p:nvPr>
          </p:nvSpPr>
          <p:spPr>
            <a:xfrm>
              <a:off x="922338" y="1930400"/>
              <a:ext cx="438150" cy="4381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>
              <p:custDataLst>
                <p:tags r:id="rId3"/>
              </p:custDataLst>
            </p:nvPr>
          </p:nvSpPr>
          <p:spPr>
            <a:xfrm>
              <a:off x="1360488" y="1619704"/>
              <a:ext cx="215900" cy="2159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198245"/>
            <a:ext cx="10861040" cy="551243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图像的分辨率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LOREM IPSUM DOLOR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511175" y="1890173"/>
            <a:ext cx="654050" cy="748846"/>
            <a:chOff x="922338" y="1619704"/>
            <a:chExt cx="654050" cy="748846"/>
          </a:xfrm>
        </p:grpSpPr>
        <p:sp>
          <p:nvSpPr>
            <p:cNvPr id="7" name="椭圆 6"/>
            <p:cNvSpPr/>
            <p:nvPr>
              <p:custDataLst>
                <p:tags r:id="rId2"/>
              </p:custDataLst>
            </p:nvPr>
          </p:nvSpPr>
          <p:spPr>
            <a:xfrm>
              <a:off x="922338" y="1930400"/>
              <a:ext cx="438150" cy="4381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>
              <p:custDataLst>
                <p:tags r:id="rId3"/>
              </p:custDataLst>
            </p:nvPr>
          </p:nvSpPr>
          <p:spPr>
            <a:xfrm>
              <a:off x="1360488" y="1619704"/>
              <a:ext cx="215900" cy="2159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>
            <p:custDataLst>
              <p:tags r:id="rId4"/>
            </p:custDataLst>
          </p:nvPr>
        </p:nvGrpSpPr>
        <p:grpSpPr>
          <a:xfrm>
            <a:off x="5889470" y="1890173"/>
            <a:ext cx="654050" cy="748846"/>
            <a:chOff x="922338" y="1619704"/>
            <a:chExt cx="654050" cy="748846"/>
          </a:xfrm>
        </p:grpSpPr>
        <p:sp>
          <p:nvSpPr>
            <p:cNvPr id="10" name="椭圆 9"/>
            <p:cNvSpPr/>
            <p:nvPr>
              <p:custDataLst>
                <p:tags r:id="rId5"/>
              </p:custDataLst>
            </p:nvPr>
          </p:nvSpPr>
          <p:spPr>
            <a:xfrm>
              <a:off x="922338" y="1930400"/>
              <a:ext cx="438150" cy="4381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>
              <p:custDataLst>
                <p:tags r:id="rId6"/>
              </p:custDataLst>
            </p:nvPr>
          </p:nvSpPr>
          <p:spPr>
            <a:xfrm>
              <a:off x="1360488" y="1619704"/>
              <a:ext cx="215900" cy="2159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5225" y="1268730"/>
            <a:ext cx="10810240" cy="468947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图像色彩模式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 dirty="0"/>
              <a:t>RGB</a:t>
            </a:r>
            <a:r>
              <a:rPr lang="zh-CN" altLang="en-US" dirty="0"/>
              <a:t>、</a:t>
            </a:r>
            <a:r>
              <a:rPr lang="en-US" altLang="zh-CN" dirty="0"/>
              <a:t>CMYK</a:t>
            </a:r>
            <a:endParaRPr lang="en-US" altLang="zh-CN" dirty="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511175" y="1890173"/>
            <a:ext cx="654050" cy="748846"/>
            <a:chOff x="922338" y="1619704"/>
            <a:chExt cx="654050" cy="748846"/>
          </a:xfrm>
        </p:grpSpPr>
        <p:sp>
          <p:nvSpPr>
            <p:cNvPr id="7" name="椭圆 6"/>
            <p:cNvSpPr/>
            <p:nvPr>
              <p:custDataLst>
                <p:tags r:id="rId2"/>
              </p:custDataLst>
            </p:nvPr>
          </p:nvSpPr>
          <p:spPr>
            <a:xfrm>
              <a:off x="922338" y="1930400"/>
              <a:ext cx="438150" cy="4381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>
              <p:custDataLst>
                <p:tags r:id="rId3"/>
              </p:custDataLst>
            </p:nvPr>
          </p:nvSpPr>
          <p:spPr>
            <a:xfrm>
              <a:off x="1360488" y="1619704"/>
              <a:ext cx="215900" cy="2159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>
            <p:custDataLst>
              <p:tags r:id="rId4"/>
            </p:custDataLst>
          </p:nvPr>
        </p:nvGrpSpPr>
        <p:grpSpPr>
          <a:xfrm>
            <a:off x="5889470" y="1890173"/>
            <a:ext cx="654050" cy="748846"/>
            <a:chOff x="922338" y="1619704"/>
            <a:chExt cx="654050" cy="748846"/>
          </a:xfrm>
        </p:grpSpPr>
        <p:sp>
          <p:nvSpPr>
            <p:cNvPr id="10" name="椭圆 9"/>
            <p:cNvSpPr/>
            <p:nvPr>
              <p:custDataLst>
                <p:tags r:id="rId5"/>
              </p:custDataLst>
            </p:nvPr>
          </p:nvSpPr>
          <p:spPr>
            <a:xfrm>
              <a:off x="922338" y="1930400"/>
              <a:ext cx="438150" cy="4381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>
              <p:custDataLst>
                <p:tags r:id="rId6"/>
              </p:custDataLst>
            </p:nvPr>
          </p:nvSpPr>
          <p:spPr>
            <a:xfrm>
              <a:off x="1360488" y="1619704"/>
              <a:ext cx="215900" cy="2159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420" y="1221740"/>
            <a:ext cx="10579735" cy="539115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511175" y="1890173"/>
            <a:ext cx="654050" cy="748846"/>
            <a:chOff x="922338" y="1619704"/>
            <a:chExt cx="654050" cy="748846"/>
          </a:xfrm>
        </p:grpSpPr>
        <p:sp>
          <p:nvSpPr>
            <p:cNvPr id="7" name="椭圆 6"/>
            <p:cNvSpPr/>
            <p:nvPr>
              <p:custDataLst>
                <p:tags r:id="rId2"/>
              </p:custDataLst>
            </p:nvPr>
          </p:nvSpPr>
          <p:spPr>
            <a:xfrm>
              <a:off x="922338" y="1930400"/>
              <a:ext cx="438150" cy="4381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>
              <p:custDataLst>
                <p:tags r:id="rId3"/>
              </p:custDataLst>
            </p:nvPr>
          </p:nvSpPr>
          <p:spPr>
            <a:xfrm>
              <a:off x="1360488" y="1619704"/>
              <a:ext cx="215900" cy="2159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>
            <p:custDataLst>
              <p:tags r:id="rId4"/>
            </p:custDataLst>
          </p:nvPr>
        </p:nvGrpSpPr>
        <p:grpSpPr>
          <a:xfrm>
            <a:off x="5889470" y="1890173"/>
            <a:ext cx="654050" cy="748846"/>
            <a:chOff x="922338" y="1619704"/>
            <a:chExt cx="654050" cy="748846"/>
          </a:xfrm>
        </p:grpSpPr>
        <p:sp>
          <p:nvSpPr>
            <p:cNvPr id="10" name="椭圆 9"/>
            <p:cNvSpPr/>
            <p:nvPr>
              <p:custDataLst>
                <p:tags r:id="rId5"/>
              </p:custDataLst>
            </p:nvPr>
          </p:nvSpPr>
          <p:spPr>
            <a:xfrm>
              <a:off x="922338" y="1930400"/>
              <a:ext cx="438150" cy="4381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>
              <p:custDataLst>
                <p:tags r:id="rId6"/>
              </p:custDataLst>
            </p:nvPr>
          </p:nvSpPr>
          <p:spPr>
            <a:xfrm>
              <a:off x="1360488" y="1619704"/>
              <a:ext cx="215900" cy="2159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3170" y="1480820"/>
            <a:ext cx="10397490" cy="526796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511175" y="1890173"/>
            <a:ext cx="654050" cy="748846"/>
            <a:chOff x="922338" y="1619704"/>
            <a:chExt cx="654050" cy="748846"/>
          </a:xfrm>
        </p:grpSpPr>
        <p:sp>
          <p:nvSpPr>
            <p:cNvPr id="7" name="椭圆 6"/>
            <p:cNvSpPr/>
            <p:nvPr>
              <p:custDataLst>
                <p:tags r:id="rId2"/>
              </p:custDataLst>
            </p:nvPr>
          </p:nvSpPr>
          <p:spPr>
            <a:xfrm>
              <a:off x="922338" y="1930400"/>
              <a:ext cx="438150" cy="4381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>
              <p:custDataLst>
                <p:tags r:id="rId3"/>
              </p:custDataLst>
            </p:nvPr>
          </p:nvSpPr>
          <p:spPr>
            <a:xfrm>
              <a:off x="1360488" y="1619704"/>
              <a:ext cx="215900" cy="2159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>
            <p:custDataLst>
              <p:tags r:id="rId4"/>
            </p:custDataLst>
          </p:nvPr>
        </p:nvGrpSpPr>
        <p:grpSpPr>
          <a:xfrm>
            <a:off x="5889470" y="1890173"/>
            <a:ext cx="654050" cy="748846"/>
            <a:chOff x="922338" y="1619704"/>
            <a:chExt cx="654050" cy="748846"/>
          </a:xfrm>
        </p:grpSpPr>
        <p:sp>
          <p:nvSpPr>
            <p:cNvPr id="10" name="椭圆 9"/>
            <p:cNvSpPr/>
            <p:nvPr>
              <p:custDataLst>
                <p:tags r:id="rId5"/>
              </p:custDataLst>
            </p:nvPr>
          </p:nvSpPr>
          <p:spPr>
            <a:xfrm>
              <a:off x="922338" y="1930400"/>
              <a:ext cx="438150" cy="4381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>
              <p:custDataLst>
                <p:tags r:id="rId6"/>
              </p:custDataLst>
            </p:nvPr>
          </p:nvSpPr>
          <p:spPr>
            <a:xfrm>
              <a:off x="1360488" y="1619704"/>
              <a:ext cx="215900" cy="2159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5225" y="1185545"/>
            <a:ext cx="10405745" cy="507238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160459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2*i*3"/>
  <p:tag name="KSO_WM_TEMPLATE_CATEGORY" val="custom"/>
  <p:tag name="KSO_WM_TEMPLATE_INDEX" val="160459"/>
  <p:tag name="KSO_WM_UNIT_INDEX" val="3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2*i*4"/>
  <p:tag name="KSO_WM_TEMPLATE_CATEGORY" val="custom"/>
  <p:tag name="KSO_WM_TEMPLATE_INDEX" val="160459"/>
  <p:tag name="KSO_WM_UNIT_INDEX" val="4"/>
</p:tagLst>
</file>

<file path=ppt/tags/tag12.xml><?xml version="1.0" encoding="utf-8"?>
<p:tagLst xmlns:p="http://schemas.openxmlformats.org/presentationml/2006/main">
  <p:tag name="KSO_WM_TEMPLATE_CATEGORY" val="custom"/>
  <p:tag name="KSO_WM_TEMPLATE_INDEX" val="160459"/>
  <p:tag name="KSO_WM_SLIDE_ID" val="custom160459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9"/>
  <p:tag name="KSO_WM_UNIT_TYPE" val="a"/>
  <p:tag name="KSO_WM_UNIT_INDEX" val="1"/>
  <p:tag name="KSO_WM_UNIT_ID" val="custom160459_12*a*1"/>
  <p:tag name="KSO_WM_UNIT_CLEAR" val="1"/>
  <p:tag name="KSO_WM_UNIT_LAYERLEVEL" val="1"/>
  <p:tag name="KSO_WM_UNIT_VALUE" val="2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9"/>
  <p:tag name="KSO_WM_UNIT_TYPE" val="b"/>
  <p:tag name="KSO_WM_UNIT_INDEX" val="1"/>
  <p:tag name="KSO_WM_UNIT_ID" val="custom160459_12*b*1"/>
  <p:tag name="KSO_WM_UNIT_CLEAR" val="1"/>
  <p:tag name="KSO_WM_UNIT_LAYERLEVEL" val="1"/>
  <p:tag name="KSO_WM_UNIT_VALUE" val="6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5.xml><?xml version="1.0" encoding="utf-8"?>
<p:tagLst xmlns:p="http://schemas.openxmlformats.org/presentationml/2006/main">
  <p:tag name="KSO_WM_TEMPLATE_CATEGORY" val="custom"/>
  <p:tag name="KSO_WM_TEMPLATE_INDEX" val="160459"/>
  <p:tag name="KSO_WM_SLIDE_ID" val="custom160459_12"/>
  <p:tag name="KSO_WM_SLIDE_INDEX" val="12"/>
  <p:tag name="KSO_WM_SLIDE_ITEM_CNT" val="2"/>
  <p:tag name="KSO_WM_SLIDE_LAYOUT" val="a_b"/>
  <p:tag name="KSO_WM_SLIDE_LAYOUT_CNT" val="1_1"/>
  <p:tag name="KSO_WM_SLIDE_TYPE" val="sectionTitle"/>
  <p:tag name="KSO_WM_BEAUTIFY_FLAG" val="#wm#"/>
  <p:tag name="KSO_WM_TAG_VERSION" val="1.0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3*i*3"/>
  <p:tag name="KSO_WM_TEMPLATE_CATEGORY" val="custom"/>
  <p:tag name="KSO_WM_TEMPLATE_INDEX" val="160459"/>
  <p:tag name="KSO_WM_UNIT_INDEX" val="3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3*i*6"/>
  <p:tag name="KSO_WM_TEMPLATE_CATEGORY" val="custom"/>
  <p:tag name="KSO_WM_TEMPLATE_INDEX" val="160459"/>
  <p:tag name="KSO_WM_UNIT_INDEX" val="6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3*i*7"/>
  <p:tag name="KSO_WM_TEMPLATE_CATEGORY" val="custom"/>
  <p:tag name="KSO_WM_TEMPLATE_INDEX" val="160459"/>
  <p:tag name="KSO_WM_UNIT_INDEX" val="7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3*i*8"/>
  <p:tag name="KSO_WM_TEMPLATE_CATEGORY" val="custom"/>
  <p:tag name="KSO_WM_TEMPLATE_INDEX" val="160459"/>
  <p:tag name="KSO_WM_UNIT_INDEX" val="8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160459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3*i*11"/>
  <p:tag name="KSO_WM_TEMPLATE_CATEGORY" val="custom"/>
  <p:tag name="KSO_WM_TEMPLATE_INDEX" val="160459"/>
  <p:tag name="KSO_WM_UNIT_INDEX" val="11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3*i*12"/>
  <p:tag name="KSO_WM_TEMPLATE_CATEGORY" val="custom"/>
  <p:tag name="KSO_WM_TEMPLATE_INDEX" val="160459"/>
  <p:tag name="KSO_WM_UNIT_INDEX" val="12"/>
</p:tagLst>
</file>

<file path=ppt/tags/tag22.xml><?xml version="1.0" encoding="utf-8"?>
<p:tagLst xmlns:p="http://schemas.openxmlformats.org/presentationml/2006/main">
  <p:tag name="KSO_WM_TEMPLATE_CATEGORY" val="custom"/>
  <p:tag name="KSO_WM_TEMPLATE_INDEX" val="160459"/>
  <p:tag name="KSO_WM_SLIDE_ID" val="custom160459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TAG_VERSION" val="1.0"/>
  <p:tag name="KSO_WM_SLIDE_POSITION" val="98*158"/>
  <p:tag name="KSO_WM_SLIDE_SIZE" val="796*325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9"/>
  <p:tag name="KSO_WM_UNIT_TYPE" val="a"/>
  <p:tag name="KSO_WM_UNIT_INDEX" val="1"/>
  <p:tag name="KSO_WM_UNIT_ID" val="custom160459_12*a*1"/>
  <p:tag name="KSO_WM_UNIT_CLEAR" val="1"/>
  <p:tag name="KSO_WM_UNIT_LAYERLEVEL" val="1"/>
  <p:tag name="KSO_WM_UNIT_VALUE" val="2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9"/>
  <p:tag name="KSO_WM_UNIT_TYPE" val="b"/>
  <p:tag name="KSO_WM_UNIT_INDEX" val="1"/>
  <p:tag name="KSO_WM_UNIT_ID" val="custom160459_12*b*1"/>
  <p:tag name="KSO_WM_UNIT_CLEAR" val="1"/>
  <p:tag name="KSO_WM_UNIT_LAYERLEVEL" val="1"/>
  <p:tag name="KSO_WM_UNIT_VALUE" val="6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5.xml><?xml version="1.0" encoding="utf-8"?>
<p:tagLst xmlns:p="http://schemas.openxmlformats.org/presentationml/2006/main">
  <p:tag name="KSO_WM_TEMPLATE_CATEGORY" val="custom"/>
  <p:tag name="KSO_WM_TEMPLATE_INDEX" val="160459"/>
  <p:tag name="KSO_WM_SLIDE_ID" val="custom160459_12"/>
  <p:tag name="KSO_WM_SLIDE_INDEX" val="12"/>
  <p:tag name="KSO_WM_SLIDE_ITEM_CNT" val="2"/>
  <p:tag name="KSO_WM_SLIDE_LAYOUT" val="a_b"/>
  <p:tag name="KSO_WM_SLIDE_LAYOUT_CNT" val="1_1"/>
  <p:tag name="KSO_WM_SLIDE_TYPE" val="sectionTitle"/>
  <p:tag name="KSO_WM_BEAUTIFY_FLAG" val="#wm#"/>
  <p:tag name="KSO_WM_TAG_VERSION" val="1.0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3*i*3"/>
  <p:tag name="KSO_WM_TEMPLATE_CATEGORY" val="custom"/>
  <p:tag name="KSO_WM_TEMPLATE_INDEX" val="160459"/>
  <p:tag name="KSO_WM_UNIT_INDEX" val="3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3*i*6"/>
  <p:tag name="KSO_WM_TEMPLATE_CATEGORY" val="custom"/>
  <p:tag name="KSO_WM_TEMPLATE_INDEX" val="160459"/>
  <p:tag name="KSO_WM_UNIT_INDEX" val="6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3*i*7"/>
  <p:tag name="KSO_WM_TEMPLATE_CATEGORY" val="custom"/>
  <p:tag name="KSO_WM_TEMPLATE_INDEX" val="160459"/>
  <p:tag name="KSO_WM_UNIT_INDEX" val="7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3*i*8"/>
  <p:tag name="KSO_WM_TEMPLATE_CATEGORY" val="custom"/>
  <p:tag name="KSO_WM_TEMPLATE_INDEX" val="160459"/>
  <p:tag name="KSO_WM_UNIT_INDEX" val="8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9"/>
  <p:tag name="KSO_WM_UNIT_TYPE" val="a"/>
  <p:tag name="KSO_WM_UNIT_INDEX" val="1"/>
  <p:tag name="KSO_WM_UNIT_ID" val="custom160459_1*a*1"/>
  <p:tag name="KSO_WM_UNIT_CLEAR" val="1"/>
  <p:tag name="KSO_WM_UNIT_LAYERLEVEL" val="1"/>
  <p:tag name="KSO_WM_UNIT_VALUE" val="9"/>
  <p:tag name="KSO_WM_UNIT_ISCONTENTSTITLE" val="0"/>
  <p:tag name="KSO_WM_UNIT_HIGHLIGHT" val="0"/>
  <p:tag name="KSO_WM_UNIT_COMPATIBLE" val="0"/>
  <p:tag name="KSO_WM_UNIT_PRESET_TEXT_INDEX" val="3"/>
  <p:tag name="KSO_WM_UNIT_PRESET_TEXT_LEN" val="12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3*i*11"/>
  <p:tag name="KSO_WM_TEMPLATE_CATEGORY" val="custom"/>
  <p:tag name="KSO_WM_TEMPLATE_INDEX" val="160459"/>
  <p:tag name="KSO_WM_UNIT_INDEX" val="11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3*i*12"/>
  <p:tag name="KSO_WM_TEMPLATE_CATEGORY" val="custom"/>
  <p:tag name="KSO_WM_TEMPLATE_INDEX" val="160459"/>
  <p:tag name="KSO_WM_UNIT_INDEX" val="12"/>
</p:tagLst>
</file>

<file path=ppt/tags/tag32.xml><?xml version="1.0" encoding="utf-8"?>
<p:tagLst xmlns:p="http://schemas.openxmlformats.org/presentationml/2006/main">
  <p:tag name="KSO_WM_TEMPLATE_CATEGORY" val="custom"/>
  <p:tag name="KSO_WM_TEMPLATE_INDEX" val="160459"/>
  <p:tag name="KSO_WM_SLIDE_ID" val="custom160459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TAG_VERSION" val="1.0"/>
  <p:tag name="KSO_WM_SLIDE_POSITION" val="98*158"/>
  <p:tag name="KSO_WM_SLIDE_SIZE" val="796*325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3*i*3"/>
  <p:tag name="KSO_WM_TEMPLATE_CATEGORY" val="custom"/>
  <p:tag name="KSO_WM_TEMPLATE_INDEX" val="160459"/>
  <p:tag name="KSO_WM_UNIT_INDEX" val="3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3*i*6"/>
  <p:tag name="KSO_WM_TEMPLATE_CATEGORY" val="custom"/>
  <p:tag name="KSO_WM_TEMPLATE_INDEX" val="160459"/>
  <p:tag name="KSO_WM_UNIT_INDEX" val="6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3*i*7"/>
  <p:tag name="KSO_WM_TEMPLATE_CATEGORY" val="custom"/>
  <p:tag name="KSO_WM_TEMPLATE_INDEX" val="160459"/>
  <p:tag name="KSO_WM_UNIT_INDEX" val="7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3*i*8"/>
  <p:tag name="KSO_WM_TEMPLATE_CATEGORY" val="custom"/>
  <p:tag name="KSO_WM_TEMPLATE_INDEX" val="160459"/>
  <p:tag name="KSO_WM_UNIT_INDEX" val="8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3*i*11"/>
  <p:tag name="KSO_WM_TEMPLATE_CATEGORY" val="custom"/>
  <p:tag name="KSO_WM_TEMPLATE_INDEX" val="160459"/>
  <p:tag name="KSO_WM_UNIT_INDEX" val="11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3*i*12"/>
  <p:tag name="KSO_WM_TEMPLATE_CATEGORY" val="custom"/>
  <p:tag name="KSO_WM_TEMPLATE_INDEX" val="160459"/>
  <p:tag name="KSO_WM_UNIT_INDEX" val="12"/>
</p:tagLst>
</file>

<file path=ppt/tags/tag39.xml><?xml version="1.0" encoding="utf-8"?>
<p:tagLst xmlns:p="http://schemas.openxmlformats.org/presentationml/2006/main">
  <p:tag name="KSO_WM_TEMPLATE_CATEGORY" val="custom"/>
  <p:tag name="KSO_WM_TEMPLATE_INDEX" val="160459"/>
  <p:tag name="KSO_WM_SLIDE_ID" val="custom160459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TAG_VERSION" val="1.0"/>
  <p:tag name="KSO_WM_SLIDE_POSITION" val="98*158"/>
  <p:tag name="KSO_WM_SLIDE_SIZE" val="796*325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9"/>
  <p:tag name="KSO_WM_UNIT_TYPE" val="b"/>
  <p:tag name="KSO_WM_UNIT_INDEX" val="1"/>
  <p:tag name="KSO_WM_UNIT_ID" val="custom160459_1*b*1"/>
  <p:tag name="KSO_WM_UNIT_CLEAR" val="1"/>
  <p:tag name="KSO_WM_UNIT_LAYERLEVEL" val="1"/>
  <p:tag name="KSO_WM_UNIT_VALUE" val="46"/>
  <p:tag name="KSO_WM_UNIT_ISCONTENTSTITLE" val="0"/>
  <p:tag name="KSO_WM_UNIT_HIGHLIGHT" val="0"/>
  <p:tag name="KSO_WM_UNIT_COMPATIBLE" val="0"/>
  <p:tag name="KSO_WM_UNIT_PRESET_TEXT_INDEX" val="4"/>
  <p:tag name="KSO_WM_UNIT_PRESET_TEXT_LEN" val="46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3*i*3"/>
  <p:tag name="KSO_WM_TEMPLATE_CATEGORY" val="custom"/>
  <p:tag name="KSO_WM_TEMPLATE_INDEX" val="160459"/>
  <p:tag name="KSO_WM_UNIT_INDEX" val="3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3*i*6"/>
  <p:tag name="KSO_WM_TEMPLATE_CATEGORY" val="custom"/>
  <p:tag name="KSO_WM_TEMPLATE_INDEX" val="160459"/>
  <p:tag name="KSO_WM_UNIT_INDEX" val="6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3*i*7"/>
  <p:tag name="KSO_WM_TEMPLATE_CATEGORY" val="custom"/>
  <p:tag name="KSO_WM_TEMPLATE_INDEX" val="160459"/>
  <p:tag name="KSO_WM_UNIT_INDEX" val="7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3*i*8"/>
  <p:tag name="KSO_WM_TEMPLATE_CATEGORY" val="custom"/>
  <p:tag name="KSO_WM_TEMPLATE_INDEX" val="160459"/>
  <p:tag name="KSO_WM_UNIT_INDEX" val="8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3*i*11"/>
  <p:tag name="KSO_WM_TEMPLATE_CATEGORY" val="custom"/>
  <p:tag name="KSO_WM_TEMPLATE_INDEX" val="160459"/>
  <p:tag name="KSO_WM_UNIT_INDEX" val="11"/>
</p:tagLst>
</file>

<file path=ppt/tags/tag4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3*i*12"/>
  <p:tag name="KSO_WM_TEMPLATE_CATEGORY" val="custom"/>
  <p:tag name="KSO_WM_TEMPLATE_INDEX" val="160459"/>
  <p:tag name="KSO_WM_UNIT_INDEX" val="12"/>
</p:tagLst>
</file>

<file path=ppt/tags/tag46.xml><?xml version="1.0" encoding="utf-8"?>
<p:tagLst xmlns:p="http://schemas.openxmlformats.org/presentationml/2006/main">
  <p:tag name="KSO_WM_TEMPLATE_CATEGORY" val="custom"/>
  <p:tag name="KSO_WM_TEMPLATE_INDEX" val="160459"/>
  <p:tag name="KSO_WM_SLIDE_ID" val="custom160459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TAG_VERSION" val="1.0"/>
  <p:tag name="KSO_WM_SLIDE_POSITION" val="98*158"/>
  <p:tag name="KSO_WM_SLIDE_SIZE" val="796*325"/>
</p:tagLst>
</file>

<file path=ppt/tags/tag4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9"/>
  <p:tag name="KSO_WM_UNIT_TYPE" val="a"/>
  <p:tag name="KSO_WM_UNIT_INDEX" val="1"/>
  <p:tag name="KSO_WM_UNIT_ID" val="custom160459_12*a*1"/>
  <p:tag name="KSO_WM_UNIT_CLEAR" val="1"/>
  <p:tag name="KSO_WM_UNIT_LAYERLEVEL" val="1"/>
  <p:tag name="KSO_WM_UNIT_VALUE" val="2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9"/>
  <p:tag name="KSO_WM_UNIT_TYPE" val="b"/>
  <p:tag name="KSO_WM_UNIT_INDEX" val="1"/>
  <p:tag name="KSO_WM_UNIT_ID" val="custom160459_12*b*1"/>
  <p:tag name="KSO_WM_UNIT_CLEAR" val="1"/>
  <p:tag name="KSO_WM_UNIT_LAYERLEVEL" val="1"/>
  <p:tag name="KSO_WM_UNIT_VALUE" val="6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9.xml><?xml version="1.0" encoding="utf-8"?>
<p:tagLst xmlns:p="http://schemas.openxmlformats.org/presentationml/2006/main">
  <p:tag name="KSO_WM_TEMPLATE_CATEGORY" val="custom"/>
  <p:tag name="KSO_WM_TEMPLATE_INDEX" val="160459"/>
  <p:tag name="KSO_WM_SLIDE_ID" val="custom160459_12"/>
  <p:tag name="KSO_WM_SLIDE_INDEX" val="12"/>
  <p:tag name="KSO_WM_SLIDE_ITEM_CNT" val="2"/>
  <p:tag name="KSO_WM_SLIDE_LAYOUT" val="a_b"/>
  <p:tag name="KSO_WM_SLIDE_LAYOUT_CNT" val="1_1"/>
  <p:tag name="KSO_WM_SLIDE_TYPE" val="sectionTitle"/>
  <p:tag name="KSO_WM_BEAUTIFY_FLAG" val="#wm#"/>
  <p:tag name="KSO_WM_TAG_VERSION" val="1.0"/>
</p:tagLst>
</file>

<file path=ppt/tags/tag5.xml><?xml version="1.0" encoding="utf-8"?>
<p:tagLst xmlns:p="http://schemas.openxmlformats.org/presentationml/2006/main">
  <p:tag name="KSO_WM_TEMPLATE_THUMBS_INDEX" val="1、10、12、16、19、20、24、28、30"/>
  <p:tag name="KSO_WM_TEMPLATE_CATEGORY" val="custom"/>
  <p:tag name="KSO_WM_TEMPLATE_INDEX" val="160459"/>
  <p:tag name="KSO_WM_SLIDE_ID" val="custom160459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TAG_VERSION" val="1.0"/>
</p:tagLst>
</file>

<file path=ppt/tags/tag5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3*i*3"/>
  <p:tag name="KSO_WM_TEMPLATE_CATEGORY" val="custom"/>
  <p:tag name="KSO_WM_TEMPLATE_INDEX" val="160459"/>
  <p:tag name="KSO_WM_UNIT_INDEX" val="3"/>
</p:tagLst>
</file>

<file path=ppt/tags/tag5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3*i*6"/>
  <p:tag name="KSO_WM_TEMPLATE_CATEGORY" val="custom"/>
  <p:tag name="KSO_WM_TEMPLATE_INDEX" val="160459"/>
  <p:tag name="KSO_WM_UNIT_INDEX" val="6"/>
</p:tagLst>
</file>

<file path=ppt/tags/tag5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3*i*7"/>
  <p:tag name="KSO_WM_TEMPLATE_CATEGORY" val="custom"/>
  <p:tag name="KSO_WM_TEMPLATE_INDEX" val="160459"/>
  <p:tag name="KSO_WM_UNIT_INDEX" val="7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3*i*8"/>
  <p:tag name="KSO_WM_TEMPLATE_CATEGORY" val="custom"/>
  <p:tag name="KSO_WM_TEMPLATE_INDEX" val="160459"/>
  <p:tag name="KSO_WM_UNIT_INDEX" val="8"/>
</p:tagLst>
</file>

<file path=ppt/tags/tag5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3*i*11"/>
  <p:tag name="KSO_WM_TEMPLATE_CATEGORY" val="custom"/>
  <p:tag name="KSO_WM_TEMPLATE_INDEX" val="160459"/>
  <p:tag name="KSO_WM_UNIT_INDEX" val="11"/>
</p:tagLst>
</file>

<file path=ppt/tags/tag5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3*i*12"/>
  <p:tag name="KSO_WM_TEMPLATE_CATEGORY" val="custom"/>
  <p:tag name="KSO_WM_TEMPLATE_INDEX" val="160459"/>
  <p:tag name="KSO_WM_UNIT_INDEX" val="12"/>
</p:tagLst>
</file>

<file path=ppt/tags/tag56.xml><?xml version="1.0" encoding="utf-8"?>
<p:tagLst xmlns:p="http://schemas.openxmlformats.org/presentationml/2006/main">
  <p:tag name="KSO_WM_TEMPLATE_CATEGORY" val="custom"/>
  <p:tag name="KSO_WM_TEMPLATE_INDEX" val="160459"/>
  <p:tag name="KSO_WM_SLIDE_ID" val="custom160459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TAG_VERSION" val="1.0"/>
  <p:tag name="KSO_WM_SLIDE_POSITION" val="98*158"/>
  <p:tag name="KSO_WM_SLIDE_SIZE" val="796*325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9"/>
  <p:tag name="KSO_WM_UNIT_TYPE" val="a"/>
  <p:tag name="KSO_WM_UNIT_INDEX" val="1"/>
  <p:tag name="KSO_WM_UNIT_ID" val="custom160459_30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" val="THANKS"/>
</p:tagLst>
</file>

<file path=ppt/tags/tag58.xml><?xml version="1.0" encoding="utf-8"?>
<p:tagLst xmlns:p="http://schemas.openxmlformats.org/presentationml/2006/main">
  <p:tag name="KSO_WM_TEMPLATE_CATEGORY" val="custom"/>
  <p:tag name="KSO_WM_TEMPLATE_INDEX" val="160459"/>
  <p:tag name="KSO_WM_SLIDE_ID" val="custom160459_30"/>
  <p:tag name="KSO_WM_SLIDE_INDEX" val="30"/>
  <p:tag name="KSO_WM_SLIDE_ITEM_CNT" val="1"/>
  <p:tag name="KSO_WM_SLIDE_LAYOUT" val="a"/>
  <p:tag name="KSO_WM_SLIDE_LAYOUT_CNT" val="1"/>
  <p:tag name="KSO_WM_SLIDE_TYPE" val="endPage"/>
  <p:tag name="KSO_WM_BEAUTIFY_FLAG" val="#wm#"/>
  <p:tag name="KSO_WM_TAG_VERSION" val="1.0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9"/>
  <p:tag name="KSO_WM_UNIT_TYPE" val="a"/>
  <p:tag name="KSO_WM_UNIT_INDEX" val="1"/>
  <p:tag name="KSO_WM_UNIT_ID" val="custom160459_12*a*1"/>
  <p:tag name="KSO_WM_UNIT_CLEAR" val="1"/>
  <p:tag name="KSO_WM_UNIT_LAYERLEVEL" val="1"/>
  <p:tag name="KSO_WM_UNIT_VALUE" val="2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9"/>
  <p:tag name="KSO_WM_UNIT_TYPE" val="b"/>
  <p:tag name="KSO_WM_UNIT_INDEX" val="1"/>
  <p:tag name="KSO_WM_UNIT_ID" val="custom160459_12*b*1"/>
  <p:tag name="KSO_WM_UNIT_CLEAR" val="1"/>
  <p:tag name="KSO_WM_UNIT_LAYERLEVEL" val="1"/>
  <p:tag name="KSO_WM_UNIT_VALUE" val="6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.xml><?xml version="1.0" encoding="utf-8"?>
<p:tagLst xmlns:p="http://schemas.openxmlformats.org/presentationml/2006/main">
  <p:tag name="KSO_WM_TEMPLATE_CATEGORY" val="custom"/>
  <p:tag name="KSO_WM_TEMPLATE_INDEX" val="160459"/>
  <p:tag name="KSO_WM_SLIDE_ID" val="custom160459_12"/>
  <p:tag name="KSO_WM_SLIDE_INDEX" val="12"/>
  <p:tag name="KSO_WM_SLIDE_ITEM_CNT" val="2"/>
  <p:tag name="KSO_WM_SLIDE_LAYOUT" val="a_b"/>
  <p:tag name="KSO_WM_SLIDE_LAYOUT_CNT" val="1_1"/>
  <p:tag name="KSO_WM_SLIDE_TYPE" val="sectionTitle"/>
  <p:tag name="KSO_WM_BEAUTIFY_FLAG" val="#wm#"/>
  <p:tag name="KSO_WM_TAG_VERSION" val="1.0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59_2*i*0"/>
  <p:tag name="KSO_WM_TEMPLATE_CATEGORY" val="custom"/>
  <p:tag name="KSO_WM_TEMPLATE_INDEX" val="160459"/>
  <p:tag name="KSO_WM_UNIT_INDEX" val="0"/>
</p:tagLst>
</file>

<file path=ppt/theme/theme1.xml><?xml version="1.0" encoding="utf-8"?>
<a:theme xmlns:a="http://schemas.openxmlformats.org/drawingml/2006/main" name="A000120140530A97PPBG">
  <a:themeElements>
    <a:clrScheme name="160179.179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D2689D"/>
      </a:accent1>
      <a:accent2>
        <a:srgbClr val="D37051"/>
      </a:accent2>
      <a:accent3>
        <a:srgbClr val="F28711"/>
      </a:accent3>
      <a:accent4>
        <a:srgbClr val="D30E00"/>
      </a:accent4>
      <a:accent5>
        <a:srgbClr val="BAD038"/>
      </a:accent5>
      <a:accent6>
        <a:srgbClr val="46CBE6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WPS 演示</Application>
  <PresentationFormat>宽屏</PresentationFormat>
  <Paragraphs>22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幼圆</vt:lpstr>
      <vt:lpstr>黑体</vt:lpstr>
      <vt:lpstr>Calibri</vt:lpstr>
      <vt:lpstr>微软雅黑</vt:lpstr>
      <vt:lpstr>Arial Unicode MS</vt:lpstr>
      <vt:lpstr>A000120140530A97PPBG</vt:lpstr>
      <vt:lpstr>LOREM IPSUM </vt:lpstr>
      <vt:lpstr>LOREM IPSUM DOLOR</vt:lpstr>
      <vt:lpstr>LOREM IPSUM DOLOR</vt:lpstr>
      <vt:lpstr>图像的形式</vt:lpstr>
      <vt:lpstr>LOREM IPSUM DOLOR</vt:lpstr>
      <vt:lpstr>图像的分辨率</vt:lpstr>
      <vt:lpstr>PowerPoint 演示文稿</vt:lpstr>
      <vt:lpstr>PowerPoint 演示文稿</vt:lpstr>
      <vt:lpstr>PowerPoint 演示文稿</vt:lpstr>
      <vt:lpstr>图像色彩模式</vt:lpstr>
      <vt:lpstr>PowerPoint 演示文稿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qcx</dc:creator>
  <cp:lastModifiedBy>qcx</cp:lastModifiedBy>
  <cp:revision>1</cp:revision>
  <dcterms:created xsi:type="dcterms:W3CDTF">2017-07-03T04:14:54Z</dcterms:created>
  <dcterms:modified xsi:type="dcterms:W3CDTF">2017-07-03T04:32:42Z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